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0" r:id="rId2"/>
    <p:sldId id="274" r:id="rId3"/>
    <p:sldId id="294" r:id="rId4"/>
    <p:sldId id="298" r:id="rId5"/>
    <p:sldId id="264" r:id="rId6"/>
    <p:sldId id="262" r:id="rId7"/>
    <p:sldId id="261" r:id="rId8"/>
    <p:sldId id="284" r:id="rId9"/>
    <p:sldId id="306" r:id="rId10"/>
    <p:sldId id="308" r:id="rId11"/>
    <p:sldId id="280" r:id="rId12"/>
    <p:sldId id="300" r:id="rId13"/>
    <p:sldId id="289" r:id="rId14"/>
    <p:sldId id="312" r:id="rId15"/>
    <p:sldId id="314" r:id="rId16"/>
    <p:sldId id="301" r:id="rId17"/>
    <p:sldId id="292" r:id="rId18"/>
    <p:sldId id="290" r:id="rId19"/>
    <p:sldId id="316" r:id="rId20"/>
    <p:sldId id="302" r:id="rId21"/>
    <p:sldId id="291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31D93"/>
    <a:srgbClr val="FF6600"/>
    <a:srgbClr val="008000"/>
    <a:srgbClr val="CC6600"/>
    <a:srgbClr val="FF3399"/>
    <a:srgbClr val="003300"/>
    <a:srgbClr val="CCFF33"/>
    <a:srgbClr val="EAB6F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E810C-7048-4E83-A36B-B50E8941D57A}" type="doc">
      <dgm:prSet loTypeId="urn:microsoft.com/office/officeart/2005/8/layout/venn3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232C04-DBBD-4B26-B340-C1F02313197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বুধ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4EDE802-FEA8-4F4B-BC18-7CD7C56C13C4}" type="parTrans" cxnId="{406FCA7E-9C49-4A9C-A70A-0ACCB105F2EC}">
      <dgm:prSet/>
      <dgm:spPr/>
      <dgm:t>
        <a:bodyPr/>
        <a:lstStyle/>
        <a:p>
          <a:endParaRPr lang="en-US"/>
        </a:p>
      </dgm:t>
    </dgm:pt>
    <dgm:pt modelId="{C78BC3F2-FB99-4382-85EE-9A7E5DFDD450}" type="sibTrans" cxnId="{406FCA7E-9C49-4A9C-A70A-0ACCB105F2EC}">
      <dgm:prSet/>
      <dgm:spPr/>
      <dgm:t>
        <a:bodyPr/>
        <a:lstStyle/>
        <a:p>
          <a:endParaRPr lang="en-US"/>
        </a:p>
      </dgm:t>
    </dgm:pt>
    <dgm:pt modelId="{00A84C5C-6ACA-4099-9149-8FA4D0F6A19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শুক্র</a:t>
          </a:r>
          <a:r>
            <a:rPr lang="bn-BD" dirty="0" smtClean="0"/>
            <a:t> </a:t>
          </a:r>
          <a:endParaRPr lang="en-US" dirty="0"/>
        </a:p>
      </dgm:t>
    </dgm:pt>
    <dgm:pt modelId="{3B69C875-2002-4E5B-BCB3-C0D234E3AD3E}" type="parTrans" cxnId="{081C4D30-941C-4CA6-AC10-D1250FAC1478}">
      <dgm:prSet/>
      <dgm:spPr/>
      <dgm:t>
        <a:bodyPr/>
        <a:lstStyle/>
        <a:p>
          <a:endParaRPr lang="en-US"/>
        </a:p>
      </dgm:t>
    </dgm:pt>
    <dgm:pt modelId="{40424E47-A078-42B2-85C0-F8670251C555}" type="sibTrans" cxnId="{081C4D30-941C-4CA6-AC10-D1250FAC1478}">
      <dgm:prSet/>
      <dgm:spPr/>
      <dgm:t>
        <a:bodyPr/>
        <a:lstStyle/>
        <a:p>
          <a:endParaRPr lang="en-US"/>
        </a:p>
      </dgm:t>
    </dgm:pt>
    <dgm:pt modelId="{2B87197C-A1C4-4697-98ED-AF9CD8F91FB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পৃথিবী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5730DE-5D2F-44C0-9602-303A62E13A69}" type="parTrans" cxnId="{8B81BD70-9E91-4DB3-B225-0C57BD9762CE}">
      <dgm:prSet/>
      <dgm:spPr/>
      <dgm:t>
        <a:bodyPr/>
        <a:lstStyle/>
        <a:p>
          <a:endParaRPr lang="en-US"/>
        </a:p>
      </dgm:t>
    </dgm:pt>
    <dgm:pt modelId="{82147710-85A2-4202-8385-58832095B27B}" type="sibTrans" cxnId="{8B81BD70-9E91-4DB3-B225-0C57BD9762CE}">
      <dgm:prSet/>
      <dgm:spPr/>
      <dgm:t>
        <a:bodyPr/>
        <a:lstStyle/>
        <a:p>
          <a:endParaRPr lang="en-US"/>
        </a:p>
      </dgm:t>
    </dgm:pt>
    <dgm:pt modelId="{9C1724F2-4835-4830-940F-ECF5985F10D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মঙ্গল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1E720F2-C305-46A2-91AE-26C40FE01BEE}" type="parTrans" cxnId="{007409AF-9990-4B3B-BA84-512EB2B4BA3F}">
      <dgm:prSet/>
      <dgm:spPr/>
      <dgm:t>
        <a:bodyPr/>
        <a:lstStyle/>
        <a:p>
          <a:endParaRPr lang="en-US"/>
        </a:p>
      </dgm:t>
    </dgm:pt>
    <dgm:pt modelId="{09EEFD58-0E4B-4B25-B9B0-4F7269BD1BAB}" type="sibTrans" cxnId="{007409AF-9990-4B3B-BA84-512EB2B4BA3F}">
      <dgm:prSet/>
      <dgm:spPr/>
      <dgm:t>
        <a:bodyPr/>
        <a:lstStyle/>
        <a:p>
          <a:endParaRPr lang="en-US"/>
        </a:p>
      </dgm:t>
    </dgm:pt>
    <dgm:pt modelId="{94C7CD08-8FF6-46AF-A97D-DD378B156D3B}" type="pres">
      <dgm:prSet presAssocID="{F23E810C-7048-4E83-A36B-B50E8941D5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319FF-926D-43EE-9104-4DEF5D2C6D08}" type="pres">
      <dgm:prSet presAssocID="{7B232C04-DBBD-4B26-B340-C1F023131974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E3DCF-8197-4306-9EC8-3B7D51EB3D4C}" type="pres">
      <dgm:prSet presAssocID="{C78BC3F2-FB99-4382-85EE-9A7E5DFDD450}" presName="space" presStyleCnt="0"/>
      <dgm:spPr/>
    </dgm:pt>
    <dgm:pt modelId="{56189C76-F3BF-4626-BA8B-63153205C9D4}" type="pres">
      <dgm:prSet presAssocID="{00A84C5C-6ACA-4099-9149-8FA4D0F6A19F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6CA87-1D08-4E12-B37B-72DF0A18315F}" type="pres">
      <dgm:prSet presAssocID="{40424E47-A078-42B2-85C0-F8670251C555}" presName="space" presStyleCnt="0"/>
      <dgm:spPr/>
    </dgm:pt>
    <dgm:pt modelId="{392AD706-F1F9-41D8-8C6C-707DE2657756}" type="pres">
      <dgm:prSet presAssocID="{2B87197C-A1C4-4697-98ED-AF9CD8F91FBE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99D6B-43B4-4EF7-A6AB-6859CDB519C3}" type="pres">
      <dgm:prSet presAssocID="{82147710-85A2-4202-8385-58832095B27B}" presName="space" presStyleCnt="0"/>
      <dgm:spPr/>
    </dgm:pt>
    <dgm:pt modelId="{FC4DE445-23EA-4013-BB2D-DF7524FB421A}" type="pres">
      <dgm:prSet presAssocID="{9C1724F2-4835-4830-940F-ECF5985F10D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409AF-9990-4B3B-BA84-512EB2B4BA3F}" srcId="{F23E810C-7048-4E83-A36B-B50E8941D57A}" destId="{9C1724F2-4835-4830-940F-ECF5985F10DE}" srcOrd="3" destOrd="0" parTransId="{01E720F2-C305-46A2-91AE-26C40FE01BEE}" sibTransId="{09EEFD58-0E4B-4B25-B9B0-4F7269BD1BAB}"/>
    <dgm:cxn modelId="{2F2EFF9B-F1F6-42EA-AA39-221037472E87}" type="presOf" srcId="{9C1724F2-4835-4830-940F-ECF5985F10DE}" destId="{FC4DE445-23EA-4013-BB2D-DF7524FB421A}" srcOrd="0" destOrd="0" presId="urn:microsoft.com/office/officeart/2005/8/layout/venn3"/>
    <dgm:cxn modelId="{8B81BD70-9E91-4DB3-B225-0C57BD9762CE}" srcId="{F23E810C-7048-4E83-A36B-B50E8941D57A}" destId="{2B87197C-A1C4-4697-98ED-AF9CD8F91FBE}" srcOrd="2" destOrd="0" parTransId="{D45730DE-5D2F-44C0-9602-303A62E13A69}" sibTransId="{82147710-85A2-4202-8385-58832095B27B}"/>
    <dgm:cxn modelId="{406FCA7E-9C49-4A9C-A70A-0ACCB105F2EC}" srcId="{F23E810C-7048-4E83-A36B-B50E8941D57A}" destId="{7B232C04-DBBD-4B26-B340-C1F023131974}" srcOrd="0" destOrd="0" parTransId="{64EDE802-FEA8-4F4B-BC18-7CD7C56C13C4}" sibTransId="{C78BC3F2-FB99-4382-85EE-9A7E5DFDD450}"/>
    <dgm:cxn modelId="{081C4D30-941C-4CA6-AC10-D1250FAC1478}" srcId="{F23E810C-7048-4E83-A36B-B50E8941D57A}" destId="{00A84C5C-6ACA-4099-9149-8FA4D0F6A19F}" srcOrd="1" destOrd="0" parTransId="{3B69C875-2002-4E5B-BCB3-C0D234E3AD3E}" sibTransId="{40424E47-A078-42B2-85C0-F8670251C555}"/>
    <dgm:cxn modelId="{C8E54185-752F-4910-B6D9-806570D29DB9}" type="presOf" srcId="{7B232C04-DBBD-4B26-B340-C1F023131974}" destId="{F87319FF-926D-43EE-9104-4DEF5D2C6D08}" srcOrd="0" destOrd="0" presId="urn:microsoft.com/office/officeart/2005/8/layout/venn3"/>
    <dgm:cxn modelId="{B0399ADE-3234-4FFD-82B9-48962C1F0E22}" type="presOf" srcId="{2B87197C-A1C4-4697-98ED-AF9CD8F91FBE}" destId="{392AD706-F1F9-41D8-8C6C-707DE2657756}" srcOrd="0" destOrd="0" presId="urn:microsoft.com/office/officeart/2005/8/layout/venn3"/>
    <dgm:cxn modelId="{6965DFF8-D027-40AC-9536-B26BC465C096}" type="presOf" srcId="{00A84C5C-6ACA-4099-9149-8FA4D0F6A19F}" destId="{56189C76-F3BF-4626-BA8B-63153205C9D4}" srcOrd="0" destOrd="0" presId="urn:microsoft.com/office/officeart/2005/8/layout/venn3"/>
    <dgm:cxn modelId="{6FD708A9-FDC3-43A3-BCA1-E221EADB4AD2}" type="presOf" srcId="{F23E810C-7048-4E83-A36B-B50E8941D57A}" destId="{94C7CD08-8FF6-46AF-A97D-DD378B156D3B}" srcOrd="0" destOrd="0" presId="urn:microsoft.com/office/officeart/2005/8/layout/venn3"/>
    <dgm:cxn modelId="{EE266A98-38C8-4EB4-B00E-F993C385AF1D}" type="presParOf" srcId="{94C7CD08-8FF6-46AF-A97D-DD378B156D3B}" destId="{F87319FF-926D-43EE-9104-4DEF5D2C6D08}" srcOrd="0" destOrd="0" presId="urn:microsoft.com/office/officeart/2005/8/layout/venn3"/>
    <dgm:cxn modelId="{E6F085D3-EF99-4E0A-895E-9CA00D73DEF9}" type="presParOf" srcId="{94C7CD08-8FF6-46AF-A97D-DD378B156D3B}" destId="{24CE3DCF-8197-4306-9EC8-3B7D51EB3D4C}" srcOrd="1" destOrd="0" presId="urn:microsoft.com/office/officeart/2005/8/layout/venn3"/>
    <dgm:cxn modelId="{2C72DA0B-3FC1-42C4-A459-C4E2F43B3900}" type="presParOf" srcId="{94C7CD08-8FF6-46AF-A97D-DD378B156D3B}" destId="{56189C76-F3BF-4626-BA8B-63153205C9D4}" srcOrd="2" destOrd="0" presId="urn:microsoft.com/office/officeart/2005/8/layout/venn3"/>
    <dgm:cxn modelId="{2303EDE8-93FE-473F-8468-CF911416CDCB}" type="presParOf" srcId="{94C7CD08-8FF6-46AF-A97D-DD378B156D3B}" destId="{0406CA87-1D08-4E12-B37B-72DF0A18315F}" srcOrd="3" destOrd="0" presId="urn:microsoft.com/office/officeart/2005/8/layout/venn3"/>
    <dgm:cxn modelId="{1B68D2CC-41D7-4F67-9756-523E055B7AA7}" type="presParOf" srcId="{94C7CD08-8FF6-46AF-A97D-DD378B156D3B}" destId="{392AD706-F1F9-41D8-8C6C-707DE2657756}" srcOrd="4" destOrd="0" presId="urn:microsoft.com/office/officeart/2005/8/layout/venn3"/>
    <dgm:cxn modelId="{CD1C4E49-7392-4958-AF99-66189AD7AA38}" type="presParOf" srcId="{94C7CD08-8FF6-46AF-A97D-DD378B156D3B}" destId="{90B99D6B-43B4-4EF7-A6AB-6859CDB519C3}" srcOrd="5" destOrd="0" presId="urn:microsoft.com/office/officeart/2005/8/layout/venn3"/>
    <dgm:cxn modelId="{470CB90F-BD5E-4D85-AEB7-827601ABEC03}" type="presParOf" srcId="{94C7CD08-8FF6-46AF-A97D-DD378B156D3B}" destId="{FC4DE445-23EA-4013-BB2D-DF7524FB421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27D9B-880A-49B9-B71F-22771A6ED09C}" type="doc">
      <dgm:prSet loTypeId="urn:microsoft.com/office/officeart/2005/8/layout/vList2" loCatId="list" qsTypeId="urn:microsoft.com/office/officeart/2005/8/quickstyle/3d8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63E5B76-F22C-430E-A077-12C700359D8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সৌরজগতের গ্রহগুলোর  নাম লিখ।</a:t>
          </a:r>
        </a:p>
      </dgm:t>
    </dgm:pt>
    <dgm:pt modelId="{E3B3F243-AAD5-45BB-A7C1-952C3E068DFE}" type="parTrans" cxnId="{0F4888CB-BA15-42DC-A2A5-3F842E14EC75}">
      <dgm:prSet/>
      <dgm:spPr/>
      <dgm:t>
        <a:bodyPr/>
        <a:lstStyle/>
        <a:p>
          <a:endParaRPr lang="en-US"/>
        </a:p>
      </dgm:t>
    </dgm:pt>
    <dgm:pt modelId="{463F112D-57B4-4EFB-84CA-DF59DED1EF06}" type="sibTrans" cxnId="{0F4888CB-BA15-42DC-A2A5-3F842E14EC75}">
      <dgm:prSet/>
      <dgm:spPr/>
      <dgm:t>
        <a:bodyPr/>
        <a:lstStyle/>
        <a:p>
          <a:endParaRPr lang="en-US"/>
        </a:p>
      </dgm:t>
    </dgm:pt>
    <dgm:pt modelId="{8893B899-DA8D-4C1D-AE75-12AD0FC8326E}" type="pres">
      <dgm:prSet presAssocID="{E7527D9B-880A-49B9-B71F-22771A6ED0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255B65-F884-4F65-9655-09DC505AA18C}" type="pres">
      <dgm:prSet presAssocID="{E63E5B76-F22C-430E-A077-12C700359D8C}" presName="parentText" presStyleLbl="node1" presStyleIdx="0" presStyleCnt="1" custLinFactNeighborX="833" custLinFactNeighborY="75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B747B9-BAF8-437A-B9F0-DD5398734A1E}" type="presOf" srcId="{E7527D9B-880A-49B9-B71F-22771A6ED09C}" destId="{8893B899-DA8D-4C1D-AE75-12AD0FC8326E}" srcOrd="0" destOrd="0" presId="urn:microsoft.com/office/officeart/2005/8/layout/vList2"/>
    <dgm:cxn modelId="{0F4888CB-BA15-42DC-A2A5-3F842E14EC75}" srcId="{E7527D9B-880A-49B9-B71F-22771A6ED09C}" destId="{E63E5B76-F22C-430E-A077-12C700359D8C}" srcOrd="0" destOrd="0" parTransId="{E3B3F243-AAD5-45BB-A7C1-952C3E068DFE}" sibTransId="{463F112D-57B4-4EFB-84CA-DF59DED1EF06}"/>
    <dgm:cxn modelId="{8A62331A-622D-4005-BEF1-0BADF51833FA}" type="presOf" srcId="{E63E5B76-F22C-430E-A077-12C700359D8C}" destId="{81255B65-F884-4F65-9655-09DC505AA18C}" srcOrd="0" destOrd="0" presId="urn:microsoft.com/office/officeart/2005/8/layout/vList2"/>
    <dgm:cxn modelId="{BE6A6186-38BB-4473-8199-4515357FDC5D}" type="presParOf" srcId="{8893B899-DA8D-4C1D-AE75-12AD0FC8326E}" destId="{81255B65-F884-4F65-9655-09DC505AA1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3E810C-7048-4E83-A36B-B50E8941D57A}" type="doc">
      <dgm:prSet loTypeId="urn:microsoft.com/office/officeart/2005/8/layout/venn3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232C04-DBBD-4B26-B340-C1F02313197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নেপচুন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4EDE802-FEA8-4F4B-BC18-7CD7C56C13C4}" type="parTrans" cxnId="{406FCA7E-9C49-4A9C-A70A-0ACCB105F2EC}">
      <dgm:prSet/>
      <dgm:spPr/>
      <dgm:t>
        <a:bodyPr/>
        <a:lstStyle/>
        <a:p>
          <a:endParaRPr lang="en-US"/>
        </a:p>
      </dgm:t>
    </dgm:pt>
    <dgm:pt modelId="{C78BC3F2-FB99-4382-85EE-9A7E5DFDD450}" type="sibTrans" cxnId="{406FCA7E-9C49-4A9C-A70A-0ACCB105F2EC}">
      <dgm:prSet/>
      <dgm:spPr/>
      <dgm:t>
        <a:bodyPr/>
        <a:lstStyle/>
        <a:p>
          <a:endParaRPr lang="en-US"/>
        </a:p>
      </dgm:t>
    </dgm:pt>
    <dgm:pt modelId="{00A84C5C-6ACA-4099-9149-8FA4D0F6A19F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ইউরেনাস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B69C875-2002-4E5B-BCB3-C0D234E3AD3E}" type="parTrans" cxnId="{081C4D30-941C-4CA6-AC10-D1250FAC1478}">
      <dgm:prSet/>
      <dgm:spPr/>
      <dgm:t>
        <a:bodyPr/>
        <a:lstStyle/>
        <a:p>
          <a:endParaRPr lang="en-US"/>
        </a:p>
      </dgm:t>
    </dgm:pt>
    <dgm:pt modelId="{40424E47-A078-42B2-85C0-F8670251C555}" type="sibTrans" cxnId="{081C4D30-941C-4CA6-AC10-D1250FAC1478}">
      <dgm:prSet/>
      <dgm:spPr/>
      <dgm:t>
        <a:bodyPr/>
        <a:lstStyle/>
        <a:p>
          <a:endParaRPr lang="en-US"/>
        </a:p>
      </dgm:t>
    </dgm:pt>
    <dgm:pt modelId="{2B87197C-A1C4-4697-98ED-AF9CD8F91FBE}">
      <dgm:prSet phldrT="[Text]" custT="1"/>
      <dgm:spPr/>
      <dgm:t>
        <a:bodyPr/>
        <a:lstStyle/>
        <a:p>
          <a:r>
            <a:rPr lang="bn-BD" sz="2400" b="0" dirty="0" smtClean="0">
              <a:latin typeface="NikoshBAN" pitchFamily="2" charset="0"/>
              <a:cs typeface="NikoshBAN" pitchFamily="2" charset="0"/>
            </a:rPr>
            <a:t>বৃহস্পতি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D45730DE-5D2F-44C0-9602-303A62E13A69}" type="parTrans" cxnId="{8B81BD70-9E91-4DB3-B225-0C57BD9762CE}">
      <dgm:prSet/>
      <dgm:spPr/>
      <dgm:t>
        <a:bodyPr/>
        <a:lstStyle/>
        <a:p>
          <a:endParaRPr lang="en-US"/>
        </a:p>
      </dgm:t>
    </dgm:pt>
    <dgm:pt modelId="{82147710-85A2-4202-8385-58832095B27B}" type="sibTrans" cxnId="{8B81BD70-9E91-4DB3-B225-0C57BD9762CE}">
      <dgm:prSet/>
      <dgm:spPr/>
      <dgm:t>
        <a:bodyPr/>
        <a:lstStyle/>
        <a:p>
          <a:endParaRPr lang="en-US"/>
        </a:p>
      </dgm:t>
    </dgm:pt>
    <dgm:pt modelId="{9C1724F2-4835-4830-940F-ECF5985F10DE}">
      <dgm:prSet phldrT="[Text]" custT="1"/>
      <dgm:spPr/>
      <dgm:t>
        <a:bodyPr/>
        <a:lstStyle/>
        <a:p>
          <a:r>
            <a:rPr lang="bn-BD" sz="3100" dirty="0" smtClean="0"/>
            <a:t> </a:t>
          </a:r>
          <a:r>
            <a:rPr lang="bn-BD" sz="4000" dirty="0" smtClean="0">
              <a:latin typeface="NikoshBAN" pitchFamily="2" charset="0"/>
              <a:cs typeface="NikoshBAN" pitchFamily="2" charset="0"/>
            </a:rPr>
            <a:t>শনি</a:t>
          </a:r>
          <a:r>
            <a:rPr lang="bn-BD" sz="4000" dirty="0" smtClean="0"/>
            <a:t> </a:t>
          </a:r>
          <a:endParaRPr lang="en-US" sz="4000" dirty="0"/>
        </a:p>
      </dgm:t>
    </dgm:pt>
    <dgm:pt modelId="{01E720F2-C305-46A2-91AE-26C40FE01BEE}" type="parTrans" cxnId="{007409AF-9990-4B3B-BA84-512EB2B4BA3F}">
      <dgm:prSet/>
      <dgm:spPr/>
      <dgm:t>
        <a:bodyPr/>
        <a:lstStyle/>
        <a:p>
          <a:endParaRPr lang="en-US"/>
        </a:p>
      </dgm:t>
    </dgm:pt>
    <dgm:pt modelId="{09EEFD58-0E4B-4B25-B9B0-4F7269BD1BAB}" type="sibTrans" cxnId="{007409AF-9990-4B3B-BA84-512EB2B4BA3F}">
      <dgm:prSet/>
      <dgm:spPr/>
      <dgm:t>
        <a:bodyPr/>
        <a:lstStyle/>
        <a:p>
          <a:endParaRPr lang="en-US"/>
        </a:p>
      </dgm:t>
    </dgm:pt>
    <dgm:pt modelId="{94C7CD08-8FF6-46AF-A97D-DD378B156D3B}" type="pres">
      <dgm:prSet presAssocID="{F23E810C-7048-4E83-A36B-B50E8941D5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319FF-926D-43EE-9104-4DEF5D2C6D08}" type="pres">
      <dgm:prSet presAssocID="{7B232C04-DBBD-4B26-B340-C1F023131974}" presName="Name5" presStyleLbl="vennNode1" presStyleIdx="0" presStyleCnt="4" custLinFactX="237596" custLinFactNeighborX="300000" custLinFactNeighborY="3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E3DCF-8197-4306-9EC8-3B7D51EB3D4C}" type="pres">
      <dgm:prSet presAssocID="{C78BC3F2-FB99-4382-85EE-9A7E5DFDD450}" presName="space" presStyleCnt="0"/>
      <dgm:spPr/>
    </dgm:pt>
    <dgm:pt modelId="{56189C76-F3BF-4626-BA8B-63153205C9D4}" type="pres">
      <dgm:prSet presAssocID="{00A84C5C-6ACA-4099-9149-8FA4D0F6A19F}" presName="Name5" presStyleLbl="vennNode1" presStyleIdx="1" presStyleCnt="4" custScaleX="141116" custLinFactX="63291" custLinFactNeighborX="100000" custLinFactNeighborY="5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6CA87-1D08-4E12-B37B-72DF0A18315F}" type="pres">
      <dgm:prSet presAssocID="{40424E47-A078-42B2-85C0-F8670251C555}" presName="space" presStyleCnt="0"/>
      <dgm:spPr/>
    </dgm:pt>
    <dgm:pt modelId="{392AD706-F1F9-41D8-8C6C-707DE2657756}" type="pres">
      <dgm:prSet presAssocID="{2B87197C-A1C4-4697-98ED-AF9CD8F91FBE}" presName="Name5" presStyleLbl="vennNode1" presStyleIdx="2" presStyleCnt="4" custScaleX="106710" custScaleY="101930" custLinFactX="-172160" custLinFactNeighborX="-200000" custLinFactNeighborY="8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99D6B-43B4-4EF7-A6AB-6859CDB519C3}" type="pres">
      <dgm:prSet presAssocID="{82147710-85A2-4202-8385-58832095B27B}" presName="space" presStyleCnt="0"/>
      <dgm:spPr/>
    </dgm:pt>
    <dgm:pt modelId="{FC4DE445-23EA-4013-BB2D-DF7524FB421A}" type="pres">
      <dgm:prSet presAssocID="{9C1724F2-4835-4830-940F-ECF5985F10DE}" presName="Name5" presStyleLbl="vennNode1" presStyleIdx="3" presStyleCnt="4" custLinFactX="-155986" custLinFactNeighborX="-200000" custLinFactNeighborY="10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409AF-9990-4B3B-BA84-512EB2B4BA3F}" srcId="{F23E810C-7048-4E83-A36B-B50E8941D57A}" destId="{9C1724F2-4835-4830-940F-ECF5985F10DE}" srcOrd="3" destOrd="0" parTransId="{01E720F2-C305-46A2-91AE-26C40FE01BEE}" sibTransId="{09EEFD58-0E4B-4B25-B9B0-4F7269BD1BAB}"/>
    <dgm:cxn modelId="{8B81BD70-9E91-4DB3-B225-0C57BD9762CE}" srcId="{F23E810C-7048-4E83-A36B-B50E8941D57A}" destId="{2B87197C-A1C4-4697-98ED-AF9CD8F91FBE}" srcOrd="2" destOrd="0" parTransId="{D45730DE-5D2F-44C0-9602-303A62E13A69}" sibTransId="{82147710-85A2-4202-8385-58832095B27B}"/>
    <dgm:cxn modelId="{28EBE032-D89F-492C-A846-FB2CC71EE17D}" type="presOf" srcId="{7B232C04-DBBD-4B26-B340-C1F023131974}" destId="{F87319FF-926D-43EE-9104-4DEF5D2C6D08}" srcOrd="0" destOrd="0" presId="urn:microsoft.com/office/officeart/2005/8/layout/venn3"/>
    <dgm:cxn modelId="{406FCA7E-9C49-4A9C-A70A-0ACCB105F2EC}" srcId="{F23E810C-7048-4E83-A36B-B50E8941D57A}" destId="{7B232C04-DBBD-4B26-B340-C1F023131974}" srcOrd="0" destOrd="0" parTransId="{64EDE802-FEA8-4F4B-BC18-7CD7C56C13C4}" sibTransId="{C78BC3F2-FB99-4382-85EE-9A7E5DFDD450}"/>
    <dgm:cxn modelId="{C04D265B-B871-44EC-AD9E-AFB1160FF55F}" type="presOf" srcId="{F23E810C-7048-4E83-A36B-B50E8941D57A}" destId="{94C7CD08-8FF6-46AF-A97D-DD378B156D3B}" srcOrd="0" destOrd="0" presId="urn:microsoft.com/office/officeart/2005/8/layout/venn3"/>
    <dgm:cxn modelId="{081C4D30-941C-4CA6-AC10-D1250FAC1478}" srcId="{F23E810C-7048-4E83-A36B-B50E8941D57A}" destId="{00A84C5C-6ACA-4099-9149-8FA4D0F6A19F}" srcOrd="1" destOrd="0" parTransId="{3B69C875-2002-4E5B-BCB3-C0D234E3AD3E}" sibTransId="{40424E47-A078-42B2-85C0-F8670251C555}"/>
    <dgm:cxn modelId="{6FC1B184-66AB-45D7-A184-B8759473AEE0}" type="presOf" srcId="{00A84C5C-6ACA-4099-9149-8FA4D0F6A19F}" destId="{56189C76-F3BF-4626-BA8B-63153205C9D4}" srcOrd="0" destOrd="0" presId="urn:microsoft.com/office/officeart/2005/8/layout/venn3"/>
    <dgm:cxn modelId="{4E9EB8A8-7179-4879-8728-74BA8B9E95A2}" type="presOf" srcId="{2B87197C-A1C4-4697-98ED-AF9CD8F91FBE}" destId="{392AD706-F1F9-41D8-8C6C-707DE2657756}" srcOrd="0" destOrd="0" presId="urn:microsoft.com/office/officeart/2005/8/layout/venn3"/>
    <dgm:cxn modelId="{26E3F92B-1945-44C1-AD98-F4E946FD0C6F}" type="presOf" srcId="{9C1724F2-4835-4830-940F-ECF5985F10DE}" destId="{FC4DE445-23EA-4013-BB2D-DF7524FB421A}" srcOrd="0" destOrd="0" presId="urn:microsoft.com/office/officeart/2005/8/layout/venn3"/>
    <dgm:cxn modelId="{7BD88ACE-70F8-49EB-A6F1-C380D38DDBF3}" type="presParOf" srcId="{94C7CD08-8FF6-46AF-A97D-DD378B156D3B}" destId="{F87319FF-926D-43EE-9104-4DEF5D2C6D08}" srcOrd="0" destOrd="0" presId="urn:microsoft.com/office/officeart/2005/8/layout/venn3"/>
    <dgm:cxn modelId="{50D91325-29DD-4A84-9E8D-C6D6ED53D38E}" type="presParOf" srcId="{94C7CD08-8FF6-46AF-A97D-DD378B156D3B}" destId="{24CE3DCF-8197-4306-9EC8-3B7D51EB3D4C}" srcOrd="1" destOrd="0" presId="urn:microsoft.com/office/officeart/2005/8/layout/venn3"/>
    <dgm:cxn modelId="{18313FD9-6BC7-4ED3-858E-E2133FF66B81}" type="presParOf" srcId="{94C7CD08-8FF6-46AF-A97D-DD378B156D3B}" destId="{56189C76-F3BF-4626-BA8B-63153205C9D4}" srcOrd="2" destOrd="0" presId="urn:microsoft.com/office/officeart/2005/8/layout/venn3"/>
    <dgm:cxn modelId="{D8BB9778-9C75-4629-B6A3-662B10B94A58}" type="presParOf" srcId="{94C7CD08-8FF6-46AF-A97D-DD378B156D3B}" destId="{0406CA87-1D08-4E12-B37B-72DF0A18315F}" srcOrd="3" destOrd="0" presId="urn:microsoft.com/office/officeart/2005/8/layout/venn3"/>
    <dgm:cxn modelId="{8BECE3FE-96F3-4D02-823C-6652AB6B64F8}" type="presParOf" srcId="{94C7CD08-8FF6-46AF-A97D-DD378B156D3B}" destId="{392AD706-F1F9-41D8-8C6C-707DE2657756}" srcOrd="4" destOrd="0" presId="urn:microsoft.com/office/officeart/2005/8/layout/venn3"/>
    <dgm:cxn modelId="{8F17E990-4811-4880-882D-E127CDBC242E}" type="presParOf" srcId="{94C7CD08-8FF6-46AF-A97D-DD378B156D3B}" destId="{90B99D6B-43B4-4EF7-A6AB-6859CDB519C3}" srcOrd="5" destOrd="0" presId="urn:microsoft.com/office/officeart/2005/8/layout/venn3"/>
    <dgm:cxn modelId="{8EE21026-951E-44F8-A9C8-B0B22F9EA823}" type="presParOf" srcId="{94C7CD08-8FF6-46AF-A97D-DD378B156D3B}" destId="{FC4DE445-23EA-4013-BB2D-DF7524FB421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3E810C-7048-4E83-A36B-B50E8941D57A}" type="doc">
      <dgm:prSet loTypeId="urn:microsoft.com/office/officeart/2005/8/layout/venn3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232C04-DBBD-4B26-B340-C1F02313197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4EDE802-FEA8-4F4B-BC18-7CD7C56C13C4}" type="parTrans" cxnId="{406FCA7E-9C49-4A9C-A70A-0ACCB105F2EC}">
      <dgm:prSet/>
      <dgm:spPr/>
      <dgm:t>
        <a:bodyPr/>
        <a:lstStyle/>
        <a:p>
          <a:endParaRPr lang="en-US"/>
        </a:p>
      </dgm:t>
    </dgm:pt>
    <dgm:pt modelId="{C78BC3F2-FB99-4382-85EE-9A7E5DFDD450}" type="sibTrans" cxnId="{406FCA7E-9C49-4A9C-A70A-0ACCB105F2EC}">
      <dgm:prSet/>
      <dgm:spPr/>
      <dgm:t>
        <a:bodyPr/>
        <a:lstStyle/>
        <a:p>
          <a:endParaRPr lang="en-US"/>
        </a:p>
      </dgm:t>
    </dgm:pt>
    <dgm:pt modelId="{00A84C5C-6ACA-4099-9149-8FA4D0F6A19F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B69C875-2002-4E5B-BCB3-C0D234E3AD3E}" type="parTrans" cxnId="{081C4D30-941C-4CA6-AC10-D1250FAC1478}">
      <dgm:prSet/>
      <dgm:spPr/>
      <dgm:t>
        <a:bodyPr/>
        <a:lstStyle/>
        <a:p>
          <a:endParaRPr lang="en-US"/>
        </a:p>
      </dgm:t>
    </dgm:pt>
    <dgm:pt modelId="{40424E47-A078-42B2-85C0-F8670251C555}" type="sibTrans" cxnId="{081C4D30-941C-4CA6-AC10-D1250FAC1478}">
      <dgm:prSet/>
      <dgm:spPr/>
      <dgm:t>
        <a:bodyPr/>
        <a:lstStyle/>
        <a:p>
          <a:endParaRPr lang="en-US"/>
        </a:p>
      </dgm:t>
    </dgm:pt>
    <dgm:pt modelId="{2B87197C-A1C4-4697-98ED-AF9CD8F91FBE}">
      <dgm:prSet phldrT="[Text]" custT="1"/>
      <dgm:spPr/>
      <dgm:t>
        <a:bodyPr/>
        <a:lstStyle/>
        <a:p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D45730DE-5D2F-44C0-9602-303A62E13A69}" type="parTrans" cxnId="{8B81BD70-9E91-4DB3-B225-0C57BD9762CE}">
      <dgm:prSet/>
      <dgm:spPr/>
      <dgm:t>
        <a:bodyPr/>
        <a:lstStyle/>
        <a:p>
          <a:endParaRPr lang="en-US"/>
        </a:p>
      </dgm:t>
    </dgm:pt>
    <dgm:pt modelId="{82147710-85A2-4202-8385-58832095B27B}" type="sibTrans" cxnId="{8B81BD70-9E91-4DB3-B225-0C57BD9762CE}">
      <dgm:prSet/>
      <dgm:spPr/>
      <dgm:t>
        <a:bodyPr/>
        <a:lstStyle/>
        <a:p>
          <a:endParaRPr lang="en-US"/>
        </a:p>
      </dgm:t>
    </dgm:pt>
    <dgm:pt modelId="{9C1724F2-4835-4830-940F-ECF5985F10DE}">
      <dgm:prSet phldrT="[Text]" custT="1"/>
      <dgm:spPr/>
      <dgm:t>
        <a:bodyPr/>
        <a:lstStyle/>
        <a:p>
          <a:r>
            <a:rPr lang="bn-BD" sz="3100" dirty="0" smtClean="0"/>
            <a:t> </a:t>
          </a:r>
          <a:r>
            <a:rPr lang="bn-BD" sz="4000" dirty="0" smtClean="0"/>
            <a:t> </a:t>
          </a:r>
          <a:endParaRPr lang="en-US" sz="4000" dirty="0"/>
        </a:p>
      </dgm:t>
    </dgm:pt>
    <dgm:pt modelId="{01E720F2-C305-46A2-91AE-26C40FE01BEE}" type="parTrans" cxnId="{007409AF-9990-4B3B-BA84-512EB2B4BA3F}">
      <dgm:prSet/>
      <dgm:spPr/>
      <dgm:t>
        <a:bodyPr/>
        <a:lstStyle/>
        <a:p>
          <a:endParaRPr lang="en-US"/>
        </a:p>
      </dgm:t>
    </dgm:pt>
    <dgm:pt modelId="{09EEFD58-0E4B-4B25-B9B0-4F7269BD1BAB}" type="sibTrans" cxnId="{007409AF-9990-4B3B-BA84-512EB2B4BA3F}">
      <dgm:prSet/>
      <dgm:spPr/>
      <dgm:t>
        <a:bodyPr/>
        <a:lstStyle/>
        <a:p>
          <a:endParaRPr lang="en-US"/>
        </a:p>
      </dgm:t>
    </dgm:pt>
    <dgm:pt modelId="{94C7CD08-8FF6-46AF-A97D-DD378B156D3B}" type="pres">
      <dgm:prSet presAssocID="{F23E810C-7048-4E83-A36B-B50E8941D5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319FF-926D-43EE-9104-4DEF5D2C6D08}" type="pres">
      <dgm:prSet presAssocID="{7B232C04-DBBD-4B26-B340-C1F023131974}" presName="Name5" presStyleLbl="vennNode1" presStyleIdx="0" presStyleCnt="4" custLinFactX="237596" custLinFactNeighborX="300000" custLinFactNeighborY="3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E3DCF-8197-4306-9EC8-3B7D51EB3D4C}" type="pres">
      <dgm:prSet presAssocID="{C78BC3F2-FB99-4382-85EE-9A7E5DFDD450}" presName="space" presStyleCnt="0"/>
      <dgm:spPr/>
    </dgm:pt>
    <dgm:pt modelId="{56189C76-F3BF-4626-BA8B-63153205C9D4}" type="pres">
      <dgm:prSet presAssocID="{00A84C5C-6ACA-4099-9149-8FA4D0F6A19F}" presName="Name5" presStyleLbl="vennNode1" presStyleIdx="1" presStyleCnt="4" custScaleX="141116" custLinFactX="63291" custLinFactNeighborX="100000" custLinFactNeighborY="5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6CA87-1D08-4E12-B37B-72DF0A18315F}" type="pres">
      <dgm:prSet presAssocID="{40424E47-A078-42B2-85C0-F8670251C555}" presName="space" presStyleCnt="0"/>
      <dgm:spPr/>
    </dgm:pt>
    <dgm:pt modelId="{392AD706-F1F9-41D8-8C6C-707DE2657756}" type="pres">
      <dgm:prSet presAssocID="{2B87197C-A1C4-4697-98ED-AF9CD8F91FBE}" presName="Name5" presStyleLbl="vennNode1" presStyleIdx="2" presStyleCnt="4" custScaleX="106710" custScaleY="101930" custLinFactX="-172160" custLinFactNeighborX="-200000" custLinFactNeighborY="8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99D6B-43B4-4EF7-A6AB-6859CDB519C3}" type="pres">
      <dgm:prSet presAssocID="{82147710-85A2-4202-8385-58832095B27B}" presName="space" presStyleCnt="0"/>
      <dgm:spPr/>
    </dgm:pt>
    <dgm:pt modelId="{FC4DE445-23EA-4013-BB2D-DF7524FB421A}" type="pres">
      <dgm:prSet presAssocID="{9C1724F2-4835-4830-940F-ECF5985F10DE}" presName="Name5" presStyleLbl="vennNode1" presStyleIdx="3" presStyleCnt="4" custLinFactX="-155986" custLinFactNeighborX="-200000" custLinFactNeighborY="10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E48E71-1660-43E8-A7D3-EE0E757BFE4F}" type="presOf" srcId="{2B87197C-A1C4-4697-98ED-AF9CD8F91FBE}" destId="{392AD706-F1F9-41D8-8C6C-707DE2657756}" srcOrd="0" destOrd="0" presId="urn:microsoft.com/office/officeart/2005/8/layout/venn3"/>
    <dgm:cxn modelId="{E46297EE-E6D9-45C6-8A52-99751EAEDD38}" type="presOf" srcId="{7B232C04-DBBD-4B26-B340-C1F023131974}" destId="{F87319FF-926D-43EE-9104-4DEF5D2C6D08}" srcOrd="0" destOrd="0" presId="urn:microsoft.com/office/officeart/2005/8/layout/venn3"/>
    <dgm:cxn modelId="{007409AF-9990-4B3B-BA84-512EB2B4BA3F}" srcId="{F23E810C-7048-4E83-A36B-B50E8941D57A}" destId="{9C1724F2-4835-4830-940F-ECF5985F10DE}" srcOrd="3" destOrd="0" parTransId="{01E720F2-C305-46A2-91AE-26C40FE01BEE}" sibTransId="{09EEFD58-0E4B-4B25-B9B0-4F7269BD1BAB}"/>
    <dgm:cxn modelId="{8B81BD70-9E91-4DB3-B225-0C57BD9762CE}" srcId="{F23E810C-7048-4E83-A36B-B50E8941D57A}" destId="{2B87197C-A1C4-4697-98ED-AF9CD8F91FBE}" srcOrd="2" destOrd="0" parTransId="{D45730DE-5D2F-44C0-9602-303A62E13A69}" sibTransId="{82147710-85A2-4202-8385-58832095B27B}"/>
    <dgm:cxn modelId="{406FCA7E-9C49-4A9C-A70A-0ACCB105F2EC}" srcId="{F23E810C-7048-4E83-A36B-B50E8941D57A}" destId="{7B232C04-DBBD-4B26-B340-C1F023131974}" srcOrd="0" destOrd="0" parTransId="{64EDE802-FEA8-4F4B-BC18-7CD7C56C13C4}" sibTransId="{C78BC3F2-FB99-4382-85EE-9A7E5DFDD450}"/>
    <dgm:cxn modelId="{081C4D30-941C-4CA6-AC10-D1250FAC1478}" srcId="{F23E810C-7048-4E83-A36B-B50E8941D57A}" destId="{00A84C5C-6ACA-4099-9149-8FA4D0F6A19F}" srcOrd="1" destOrd="0" parTransId="{3B69C875-2002-4E5B-BCB3-C0D234E3AD3E}" sibTransId="{40424E47-A078-42B2-85C0-F8670251C555}"/>
    <dgm:cxn modelId="{588FC2FF-C54C-4F16-AE27-67106CC9A4B3}" type="presOf" srcId="{00A84C5C-6ACA-4099-9149-8FA4D0F6A19F}" destId="{56189C76-F3BF-4626-BA8B-63153205C9D4}" srcOrd="0" destOrd="0" presId="urn:microsoft.com/office/officeart/2005/8/layout/venn3"/>
    <dgm:cxn modelId="{E95007E9-460E-42E6-98A4-8B3C12807DAA}" type="presOf" srcId="{9C1724F2-4835-4830-940F-ECF5985F10DE}" destId="{FC4DE445-23EA-4013-BB2D-DF7524FB421A}" srcOrd="0" destOrd="0" presId="urn:microsoft.com/office/officeart/2005/8/layout/venn3"/>
    <dgm:cxn modelId="{D48836B2-1620-49BC-A820-16824897A6D7}" type="presOf" srcId="{F23E810C-7048-4E83-A36B-B50E8941D57A}" destId="{94C7CD08-8FF6-46AF-A97D-DD378B156D3B}" srcOrd="0" destOrd="0" presId="urn:microsoft.com/office/officeart/2005/8/layout/venn3"/>
    <dgm:cxn modelId="{79C51E97-4FAB-4F21-B025-29F8A61518EA}" type="presParOf" srcId="{94C7CD08-8FF6-46AF-A97D-DD378B156D3B}" destId="{F87319FF-926D-43EE-9104-4DEF5D2C6D08}" srcOrd="0" destOrd="0" presId="urn:microsoft.com/office/officeart/2005/8/layout/venn3"/>
    <dgm:cxn modelId="{384DF348-1628-4644-8CE9-E1CCEC90FF30}" type="presParOf" srcId="{94C7CD08-8FF6-46AF-A97D-DD378B156D3B}" destId="{24CE3DCF-8197-4306-9EC8-3B7D51EB3D4C}" srcOrd="1" destOrd="0" presId="urn:microsoft.com/office/officeart/2005/8/layout/venn3"/>
    <dgm:cxn modelId="{3B94C483-2509-459D-A40E-8A34EB94A416}" type="presParOf" srcId="{94C7CD08-8FF6-46AF-A97D-DD378B156D3B}" destId="{56189C76-F3BF-4626-BA8B-63153205C9D4}" srcOrd="2" destOrd="0" presId="urn:microsoft.com/office/officeart/2005/8/layout/venn3"/>
    <dgm:cxn modelId="{EA38CB71-3FE2-4DF8-9FC4-C5DEEBD413F3}" type="presParOf" srcId="{94C7CD08-8FF6-46AF-A97D-DD378B156D3B}" destId="{0406CA87-1D08-4E12-B37B-72DF0A18315F}" srcOrd="3" destOrd="0" presId="urn:microsoft.com/office/officeart/2005/8/layout/venn3"/>
    <dgm:cxn modelId="{29AD8806-DB68-4B7E-A660-EBFEB061F830}" type="presParOf" srcId="{94C7CD08-8FF6-46AF-A97D-DD378B156D3B}" destId="{392AD706-F1F9-41D8-8C6C-707DE2657756}" srcOrd="4" destOrd="0" presId="urn:microsoft.com/office/officeart/2005/8/layout/venn3"/>
    <dgm:cxn modelId="{F499EBD4-34BF-4465-970A-2126C70FE47C}" type="presParOf" srcId="{94C7CD08-8FF6-46AF-A97D-DD378B156D3B}" destId="{90B99D6B-43B4-4EF7-A6AB-6859CDB519C3}" srcOrd="5" destOrd="0" presId="urn:microsoft.com/office/officeart/2005/8/layout/venn3"/>
    <dgm:cxn modelId="{7FFD876C-29FC-410C-BF6C-99C80DEB062B}" type="presParOf" srcId="{94C7CD08-8FF6-46AF-A97D-DD378B156D3B}" destId="{FC4DE445-23EA-4013-BB2D-DF7524FB421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3E810C-7048-4E83-A36B-B50E8941D57A}" type="doc">
      <dgm:prSet loTypeId="urn:microsoft.com/office/officeart/2005/8/layout/venn3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232C04-DBBD-4B26-B340-C1F023131974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4EDE802-FEA8-4F4B-BC18-7CD7C56C13C4}" type="parTrans" cxnId="{406FCA7E-9C49-4A9C-A70A-0ACCB105F2EC}">
      <dgm:prSet/>
      <dgm:spPr/>
      <dgm:t>
        <a:bodyPr/>
        <a:lstStyle/>
        <a:p>
          <a:endParaRPr lang="en-US"/>
        </a:p>
      </dgm:t>
    </dgm:pt>
    <dgm:pt modelId="{C78BC3F2-FB99-4382-85EE-9A7E5DFDD450}" type="sibTrans" cxnId="{406FCA7E-9C49-4A9C-A70A-0ACCB105F2EC}">
      <dgm:prSet/>
      <dgm:spPr/>
      <dgm:t>
        <a:bodyPr/>
        <a:lstStyle/>
        <a:p>
          <a:endParaRPr lang="en-US"/>
        </a:p>
      </dgm:t>
    </dgm:pt>
    <dgm:pt modelId="{00A84C5C-6ACA-4099-9149-8FA4D0F6A19F}">
      <dgm:prSet phldrT="[Text]"/>
      <dgm:spPr/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3B69C875-2002-4E5B-BCB3-C0D234E3AD3E}" type="parTrans" cxnId="{081C4D30-941C-4CA6-AC10-D1250FAC1478}">
      <dgm:prSet/>
      <dgm:spPr/>
      <dgm:t>
        <a:bodyPr/>
        <a:lstStyle/>
        <a:p>
          <a:endParaRPr lang="en-US"/>
        </a:p>
      </dgm:t>
    </dgm:pt>
    <dgm:pt modelId="{40424E47-A078-42B2-85C0-F8670251C555}" type="sibTrans" cxnId="{081C4D30-941C-4CA6-AC10-D1250FAC1478}">
      <dgm:prSet/>
      <dgm:spPr/>
      <dgm:t>
        <a:bodyPr/>
        <a:lstStyle/>
        <a:p>
          <a:endParaRPr lang="en-US"/>
        </a:p>
      </dgm:t>
    </dgm:pt>
    <dgm:pt modelId="{2B87197C-A1C4-4697-98ED-AF9CD8F91FBE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5730DE-5D2F-44C0-9602-303A62E13A69}" type="parTrans" cxnId="{8B81BD70-9E91-4DB3-B225-0C57BD9762CE}">
      <dgm:prSet/>
      <dgm:spPr/>
      <dgm:t>
        <a:bodyPr/>
        <a:lstStyle/>
        <a:p>
          <a:endParaRPr lang="en-US"/>
        </a:p>
      </dgm:t>
    </dgm:pt>
    <dgm:pt modelId="{82147710-85A2-4202-8385-58832095B27B}" type="sibTrans" cxnId="{8B81BD70-9E91-4DB3-B225-0C57BD9762CE}">
      <dgm:prSet/>
      <dgm:spPr/>
      <dgm:t>
        <a:bodyPr/>
        <a:lstStyle/>
        <a:p>
          <a:endParaRPr lang="en-US"/>
        </a:p>
      </dgm:t>
    </dgm:pt>
    <dgm:pt modelId="{9C1724F2-4835-4830-940F-ECF5985F10DE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1E720F2-C305-46A2-91AE-26C40FE01BEE}" type="parTrans" cxnId="{007409AF-9990-4B3B-BA84-512EB2B4BA3F}">
      <dgm:prSet/>
      <dgm:spPr/>
      <dgm:t>
        <a:bodyPr/>
        <a:lstStyle/>
        <a:p>
          <a:endParaRPr lang="en-US"/>
        </a:p>
      </dgm:t>
    </dgm:pt>
    <dgm:pt modelId="{09EEFD58-0E4B-4B25-B9B0-4F7269BD1BAB}" type="sibTrans" cxnId="{007409AF-9990-4B3B-BA84-512EB2B4BA3F}">
      <dgm:prSet/>
      <dgm:spPr/>
      <dgm:t>
        <a:bodyPr/>
        <a:lstStyle/>
        <a:p>
          <a:endParaRPr lang="en-US"/>
        </a:p>
      </dgm:t>
    </dgm:pt>
    <dgm:pt modelId="{94C7CD08-8FF6-46AF-A97D-DD378B156D3B}" type="pres">
      <dgm:prSet presAssocID="{F23E810C-7048-4E83-A36B-B50E8941D5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319FF-926D-43EE-9104-4DEF5D2C6D08}" type="pres">
      <dgm:prSet presAssocID="{7B232C04-DBBD-4B26-B340-C1F023131974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E3DCF-8197-4306-9EC8-3B7D51EB3D4C}" type="pres">
      <dgm:prSet presAssocID="{C78BC3F2-FB99-4382-85EE-9A7E5DFDD450}" presName="space" presStyleCnt="0"/>
      <dgm:spPr/>
    </dgm:pt>
    <dgm:pt modelId="{56189C76-F3BF-4626-BA8B-63153205C9D4}" type="pres">
      <dgm:prSet presAssocID="{00A84C5C-6ACA-4099-9149-8FA4D0F6A19F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6CA87-1D08-4E12-B37B-72DF0A18315F}" type="pres">
      <dgm:prSet presAssocID="{40424E47-A078-42B2-85C0-F8670251C555}" presName="space" presStyleCnt="0"/>
      <dgm:spPr/>
    </dgm:pt>
    <dgm:pt modelId="{392AD706-F1F9-41D8-8C6C-707DE2657756}" type="pres">
      <dgm:prSet presAssocID="{2B87197C-A1C4-4697-98ED-AF9CD8F91FBE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99D6B-43B4-4EF7-A6AB-6859CDB519C3}" type="pres">
      <dgm:prSet presAssocID="{82147710-85A2-4202-8385-58832095B27B}" presName="space" presStyleCnt="0"/>
      <dgm:spPr/>
    </dgm:pt>
    <dgm:pt modelId="{FC4DE445-23EA-4013-BB2D-DF7524FB421A}" type="pres">
      <dgm:prSet presAssocID="{9C1724F2-4835-4830-940F-ECF5985F10D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409AF-9990-4B3B-BA84-512EB2B4BA3F}" srcId="{F23E810C-7048-4E83-A36B-B50E8941D57A}" destId="{9C1724F2-4835-4830-940F-ECF5985F10DE}" srcOrd="3" destOrd="0" parTransId="{01E720F2-C305-46A2-91AE-26C40FE01BEE}" sibTransId="{09EEFD58-0E4B-4B25-B9B0-4F7269BD1BAB}"/>
    <dgm:cxn modelId="{8B81BD70-9E91-4DB3-B225-0C57BD9762CE}" srcId="{F23E810C-7048-4E83-A36B-B50E8941D57A}" destId="{2B87197C-A1C4-4697-98ED-AF9CD8F91FBE}" srcOrd="2" destOrd="0" parTransId="{D45730DE-5D2F-44C0-9602-303A62E13A69}" sibTransId="{82147710-85A2-4202-8385-58832095B27B}"/>
    <dgm:cxn modelId="{379D85B4-2BDE-4660-8661-357DF3301A77}" type="presOf" srcId="{F23E810C-7048-4E83-A36B-B50E8941D57A}" destId="{94C7CD08-8FF6-46AF-A97D-DD378B156D3B}" srcOrd="0" destOrd="0" presId="urn:microsoft.com/office/officeart/2005/8/layout/venn3"/>
    <dgm:cxn modelId="{6B48C192-4BFC-4D9D-8A95-990033615ECA}" type="presOf" srcId="{2B87197C-A1C4-4697-98ED-AF9CD8F91FBE}" destId="{392AD706-F1F9-41D8-8C6C-707DE2657756}" srcOrd="0" destOrd="0" presId="urn:microsoft.com/office/officeart/2005/8/layout/venn3"/>
    <dgm:cxn modelId="{406FCA7E-9C49-4A9C-A70A-0ACCB105F2EC}" srcId="{F23E810C-7048-4E83-A36B-B50E8941D57A}" destId="{7B232C04-DBBD-4B26-B340-C1F023131974}" srcOrd="0" destOrd="0" parTransId="{64EDE802-FEA8-4F4B-BC18-7CD7C56C13C4}" sibTransId="{C78BC3F2-FB99-4382-85EE-9A7E5DFDD450}"/>
    <dgm:cxn modelId="{081C4D30-941C-4CA6-AC10-D1250FAC1478}" srcId="{F23E810C-7048-4E83-A36B-B50E8941D57A}" destId="{00A84C5C-6ACA-4099-9149-8FA4D0F6A19F}" srcOrd="1" destOrd="0" parTransId="{3B69C875-2002-4E5B-BCB3-C0D234E3AD3E}" sibTransId="{40424E47-A078-42B2-85C0-F8670251C555}"/>
    <dgm:cxn modelId="{333BAA96-F993-4D82-85F9-A87200E73312}" type="presOf" srcId="{00A84C5C-6ACA-4099-9149-8FA4D0F6A19F}" destId="{56189C76-F3BF-4626-BA8B-63153205C9D4}" srcOrd="0" destOrd="0" presId="urn:microsoft.com/office/officeart/2005/8/layout/venn3"/>
    <dgm:cxn modelId="{F32F5B8E-F08F-46E3-AD3A-BF025388E257}" type="presOf" srcId="{7B232C04-DBBD-4B26-B340-C1F023131974}" destId="{F87319FF-926D-43EE-9104-4DEF5D2C6D08}" srcOrd="0" destOrd="0" presId="urn:microsoft.com/office/officeart/2005/8/layout/venn3"/>
    <dgm:cxn modelId="{3D73A2A6-F98F-43FF-85E8-0CC1624C1108}" type="presOf" srcId="{9C1724F2-4835-4830-940F-ECF5985F10DE}" destId="{FC4DE445-23EA-4013-BB2D-DF7524FB421A}" srcOrd="0" destOrd="0" presId="urn:microsoft.com/office/officeart/2005/8/layout/venn3"/>
    <dgm:cxn modelId="{FC08A509-B34E-48E9-A9E8-7A89E699597D}" type="presParOf" srcId="{94C7CD08-8FF6-46AF-A97D-DD378B156D3B}" destId="{F87319FF-926D-43EE-9104-4DEF5D2C6D08}" srcOrd="0" destOrd="0" presId="urn:microsoft.com/office/officeart/2005/8/layout/venn3"/>
    <dgm:cxn modelId="{6AFEEABE-3CEF-4EF1-9E1F-510448F3B932}" type="presParOf" srcId="{94C7CD08-8FF6-46AF-A97D-DD378B156D3B}" destId="{24CE3DCF-8197-4306-9EC8-3B7D51EB3D4C}" srcOrd="1" destOrd="0" presId="urn:microsoft.com/office/officeart/2005/8/layout/venn3"/>
    <dgm:cxn modelId="{6FD52B6F-5523-463E-A6E1-BA20259570E9}" type="presParOf" srcId="{94C7CD08-8FF6-46AF-A97D-DD378B156D3B}" destId="{56189C76-F3BF-4626-BA8B-63153205C9D4}" srcOrd="2" destOrd="0" presId="urn:microsoft.com/office/officeart/2005/8/layout/venn3"/>
    <dgm:cxn modelId="{9A3BBB00-488B-4BE3-BDAA-11993AE09C47}" type="presParOf" srcId="{94C7CD08-8FF6-46AF-A97D-DD378B156D3B}" destId="{0406CA87-1D08-4E12-B37B-72DF0A18315F}" srcOrd="3" destOrd="0" presId="urn:microsoft.com/office/officeart/2005/8/layout/venn3"/>
    <dgm:cxn modelId="{5753279D-5842-446A-B5A6-E4B1521E8FE2}" type="presParOf" srcId="{94C7CD08-8FF6-46AF-A97D-DD378B156D3B}" destId="{392AD706-F1F9-41D8-8C6C-707DE2657756}" srcOrd="4" destOrd="0" presId="urn:microsoft.com/office/officeart/2005/8/layout/venn3"/>
    <dgm:cxn modelId="{F751B736-1037-41F0-BABC-E46ACC6B3FAC}" type="presParOf" srcId="{94C7CD08-8FF6-46AF-A97D-DD378B156D3B}" destId="{90B99D6B-43B4-4EF7-A6AB-6859CDB519C3}" srcOrd="5" destOrd="0" presId="urn:microsoft.com/office/officeart/2005/8/layout/venn3"/>
    <dgm:cxn modelId="{988C2B15-9734-4795-BCCA-31C73B247497}" type="presParOf" srcId="{94C7CD08-8FF6-46AF-A97D-DD378B156D3B}" destId="{FC4DE445-23EA-4013-BB2D-DF7524FB421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7319FF-926D-43EE-9104-4DEF5D2C6D08}">
      <dsp:nvSpPr>
        <dsp:cNvPr id="0" name=""/>
        <dsp:cNvSpPr/>
      </dsp:nvSpPr>
      <dsp:spPr>
        <a:xfrm>
          <a:off x="1696" y="799851"/>
          <a:ext cx="1702296" cy="170229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683" tIns="53340" rIns="93683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বুধ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1696" y="799851"/>
        <a:ext cx="1702296" cy="1702296"/>
      </dsp:txXfrm>
    </dsp:sp>
    <dsp:sp modelId="{56189C76-F3BF-4626-BA8B-63153205C9D4}">
      <dsp:nvSpPr>
        <dsp:cNvPr id="0" name=""/>
        <dsp:cNvSpPr/>
      </dsp:nvSpPr>
      <dsp:spPr>
        <a:xfrm>
          <a:off x="1363533" y="799851"/>
          <a:ext cx="1702296" cy="170229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683" tIns="53340" rIns="93683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শুক্র</a:t>
          </a:r>
          <a:r>
            <a:rPr lang="bn-BD" sz="4200" kern="1200" dirty="0" smtClean="0"/>
            <a:t> </a:t>
          </a:r>
          <a:endParaRPr lang="en-US" sz="4200" kern="1200" dirty="0"/>
        </a:p>
      </dsp:txBody>
      <dsp:txXfrm>
        <a:off x="1363533" y="799851"/>
        <a:ext cx="1702296" cy="1702296"/>
      </dsp:txXfrm>
    </dsp:sp>
    <dsp:sp modelId="{392AD706-F1F9-41D8-8C6C-707DE2657756}">
      <dsp:nvSpPr>
        <dsp:cNvPr id="0" name=""/>
        <dsp:cNvSpPr/>
      </dsp:nvSpPr>
      <dsp:spPr>
        <a:xfrm>
          <a:off x="2725370" y="799851"/>
          <a:ext cx="1702296" cy="17022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683" tIns="53340" rIns="93683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পৃথিবী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2725370" y="799851"/>
        <a:ext cx="1702296" cy="1702296"/>
      </dsp:txXfrm>
    </dsp:sp>
    <dsp:sp modelId="{FC4DE445-23EA-4013-BB2D-DF7524FB421A}">
      <dsp:nvSpPr>
        <dsp:cNvPr id="0" name=""/>
        <dsp:cNvSpPr/>
      </dsp:nvSpPr>
      <dsp:spPr>
        <a:xfrm>
          <a:off x="4087207" y="799851"/>
          <a:ext cx="1702296" cy="17022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683" tIns="53340" rIns="93683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atin typeface="NikoshBAN" pitchFamily="2" charset="0"/>
              <a:cs typeface="NikoshBAN" pitchFamily="2" charset="0"/>
            </a:rPr>
            <a:t>মঙ্গল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4087207" y="799851"/>
        <a:ext cx="1702296" cy="17022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255B65-F884-4F65-9655-09DC505AA18C}">
      <dsp:nvSpPr>
        <dsp:cNvPr id="0" name=""/>
        <dsp:cNvSpPr/>
      </dsp:nvSpPr>
      <dsp:spPr>
        <a:xfrm>
          <a:off x="0" y="12400"/>
          <a:ext cx="8229600" cy="1333799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700" kern="1200" dirty="0" smtClean="0">
              <a:latin typeface="NikoshBAN" pitchFamily="2" charset="0"/>
              <a:cs typeface="NikoshBAN" pitchFamily="2" charset="0"/>
            </a:rPr>
            <a:t>সৌরজগতের গ্রহগুলোর  নাম লিখ।</a:t>
          </a:r>
        </a:p>
      </dsp:txBody>
      <dsp:txXfrm>
        <a:off x="0" y="12400"/>
        <a:ext cx="8229600" cy="13337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7319FF-926D-43EE-9104-4DEF5D2C6D08}">
      <dsp:nvSpPr>
        <dsp:cNvPr id="0" name=""/>
        <dsp:cNvSpPr/>
      </dsp:nvSpPr>
      <dsp:spPr>
        <a:xfrm>
          <a:off x="4298156" y="963244"/>
          <a:ext cx="1493043" cy="14930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67" tIns="41910" rIns="82167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নেপচুন 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4298156" y="963244"/>
        <a:ext cx="1493043" cy="1493043"/>
      </dsp:txXfrm>
    </dsp:sp>
    <dsp:sp modelId="{56189C76-F3BF-4626-BA8B-63153205C9D4}">
      <dsp:nvSpPr>
        <dsp:cNvPr id="0" name=""/>
        <dsp:cNvSpPr/>
      </dsp:nvSpPr>
      <dsp:spPr>
        <a:xfrm>
          <a:off x="2438400" y="990596"/>
          <a:ext cx="2106923" cy="14930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67" tIns="40640" rIns="82167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ইউরেনাস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438400" y="990596"/>
        <a:ext cx="2106923" cy="1493043"/>
      </dsp:txXfrm>
    </dsp:sp>
    <dsp:sp modelId="{392AD706-F1F9-41D8-8C6C-707DE2657756}">
      <dsp:nvSpPr>
        <dsp:cNvPr id="0" name=""/>
        <dsp:cNvSpPr/>
      </dsp:nvSpPr>
      <dsp:spPr>
        <a:xfrm>
          <a:off x="0" y="1018919"/>
          <a:ext cx="1593226" cy="15218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67" tIns="30480" rIns="8216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dirty="0" smtClean="0">
              <a:latin typeface="NikoshBAN" pitchFamily="2" charset="0"/>
              <a:cs typeface="NikoshBAN" pitchFamily="2" charset="0"/>
            </a:rPr>
            <a:t>বৃহস্পতি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0" y="1018919"/>
        <a:ext cx="1593226" cy="1521859"/>
      </dsp:txXfrm>
    </dsp:sp>
    <dsp:sp modelId="{FC4DE445-23EA-4013-BB2D-DF7524FB421A}">
      <dsp:nvSpPr>
        <dsp:cNvPr id="0" name=""/>
        <dsp:cNvSpPr/>
      </dsp:nvSpPr>
      <dsp:spPr>
        <a:xfrm>
          <a:off x="1371605" y="1066801"/>
          <a:ext cx="1493043" cy="149304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67" tIns="39370" rIns="82167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/>
            <a:t> </a:t>
          </a: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শনি</a:t>
          </a:r>
          <a:r>
            <a:rPr lang="bn-BD" sz="4000" kern="1200" dirty="0" smtClean="0"/>
            <a:t> </a:t>
          </a:r>
          <a:endParaRPr lang="en-US" sz="4000" kern="1200" dirty="0"/>
        </a:p>
      </dsp:txBody>
      <dsp:txXfrm>
        <a:off x="1371605" y="1066801"/>
        <a:ext cx="1493043" cy="149304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7319FF-926D-43EE-9104-4DEF5D2C6D08}">
      <dsp:nvSpPr>
        <dsp:cNvPr id="0" name=""/>
        <dsp:cNvSpPr/>
      </dsp:nvSpPr>
      <dsp:spPr>
        <a:xfrm>
          <a:off x="4298156" y="963244"/>
          <a:ext cx="1493043" cy="14930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67" tIns="82550" rIns="82167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4298156" y="963244"/>
        <a:ext cx="1493043" cy="1493043"/>
      </dsp:txXfrm>
    </dsp:sp>
    <dsp:sp modelId="{56189C76-F3BF-4626-BA8B-63153205C9D4}">
      <dsp:nvSpPr>
        <dsp:cNvPr id="0" name=""/>
        <dsp:cNvSpPr/>
      </dsp:nvSpPr>
      <dsp:spPr>
        <a:xfrm>
          <a:off x="2438400" y="990596"/>
          <a:ext cx="2106923" cy="14930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67" tIns="40640" rIns="82167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438400" y="990596"/>
        <a:ext cx="2106923" cy="1493043"/>
      </dsp:txXfrm>
    </dsp:sp>
    <dsp:sp modelId="{392AD706-F1F9-41D8-8C6C-707DE2657756}">
      <dsp:nvSpPr>
        <dsp:cNvPr id="0" name=""/>
        <dsp:cNvSpPr/>
      </dsp:nvSpPr>
      <dsp:spPr>
        <a:xfrm>
          <a:off x="0" y="1018919"/>
          <a:ext cx="1593226" cy="15218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67" tIns="30480" rIns="8216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0" y="1018919"/>
        <a:ext cx="1593226" cy="1521859"/>
      </dsp:txXfrm>
    </dsp:sp>
    <dsp:sp modelId="{FC4DE445-23EA-4013-BB2D-DF7524FB421A}">
      <dsp:nvSpPr>
        <dsp:cNvPr id="0" name=""/>
        <dsp:cNvSpPr/>
      </dsp:nvSpPr>
      <dsp:spPr>
        <a:xfrm>
          <a:off x="1371605" y="1066801"/>
          <a:ext cx="1493043" cy="149304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167" tIns="39370" rIns="82167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/>
            <a:t> </a:t>
          </a:r>
          <a:r>
            <a:rPr lang="bn-BD" sz="4000" kern="1200" dirty="0" smtClean="0"/>
            <a:t> </a:t>
          </a:r>
          <a:endParaRPr lang="en-US" sz="4000" kern="1200" dirty="0"/>
        </a:p>
      </dsp:txBody>
      <dsp:txXfrm>
        <a:off x="1371605" y="1066801"/>
        <a:ext cx="1493043" cy="14930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7319FF-926D-43EE-9104-4DEF5D2C6D08}">
      <dsp:nvSpPr>
        <dsp:cNvPr id="0" name=""/>
        <dsp:cNvSpPr/>
      </dsp:nvSpPr>
      <dsp:spPr>
        <a:xfrm>
          <a:off x="1696" y="799851"/>
          <a:ext cx="1702296" cy="170229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683" tIns="82550" rIns="93683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1696" y="799851"/>
        <a:ext cx="1702296" cy="1702296"/>
      </dsp:txXfrm>
    </dsp:sp>
    <dsp:sp modelId="{56189C76-F3BF-4626-BA8B-63153205C9D4}">
      <dsp:nvSpPr>
        <dsp:cNvPr id="0" name=""/>
        <dsp:cNvSpPr/>
      </dsp:nvSpPr>
      <dsp:spPr>
        <a:xfrm>
          <a:off x="1363533" y="799851"/>
          <a:ext cx="1702296" cy="170229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683" tIns="82550" rIns="93683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/>
            <a:t> </a:t>
          </a:r>
          <a:endParaRPr lang="en-US" sz="6500" kern="1200" dirty="0"/>
        </a:p>
      </dsp:txBody>
      <dsp:txXfrm>
        <a:off x="1363533" y="799851"/>
        <a:ext cx="1702296" cy="1702296"/>
      </dsp:txXfrm>
    </dsp:sp>
    <dsp:sp modelId="{392AD706-F1F9-41D8-8C6C-707DE2657756}">
      <dsp:nvSpPr>
        <dsp:cNvPr id="0" name=""/>
        <dsp:cNvSpPr/>
      </dsp:nvSpPr>
      <dsp:spPr>
        <a:xfrm>
          <a:off x="2725370" y="799851"/>
          <a:ext cx="1702296" cy="17022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683" tIns="82550" rIns="93683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2725370" y="799851"/>
        <a:ext cx="1702296" cy="1702296"/>
      </dsp:txXfrm>
    </dsp:sp>
    <dsp:sp modelId="{FC4DE445-23EA-4013-BB2D-DF7524FB421A}">
      <dsp:nvSpPr>
        <dsp:cNvPr id="0" name=""/>
        <dsp:cNvSpPr/>
      </dsp:nvSpPr>
      <dsp:spPr>
        <a:xfrm>
          <a:off x="4087207" y="799851"/>
          <a:ext cx="1702296" cy="17022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683" tIns="82550" rIns="93683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4087207" y="799851"/>
        <a:ext cx="1702296" cy="1702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505E6-7CB0-4FB7-8E3C-4C8A7D6C035F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65EA-5CEF-433A-91F7-7C6938154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65EA-5CEF-433A-91F7-7C6938154B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374-C1C3-46DE-9D81-B3CF84B9646F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7354-357C-487F-9868-F67B14073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374-C1C3-46DE-9D81-B3CF84B9646F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7354-357C-487F-9868-F67B14073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374-C1C3-46DE-9D81-B3CF84B9646F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7354-357C-487F-9868-F67B14073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374-C1C3-46DE-9D81-B3CF84B9646F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7354-357C-487F-9868-F67B14073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374-C1C3-46DE-9D81-B3CF84B9646F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7354-357C-487F-9868-F67B14073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374-C1C3-46DE-9D81-B3CF84B9646F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7354-357C-487F-9868-F67B14073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374-C1C3-46DE-9D81-B3CF84B9646F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7354-357C-487F-9868-F67B14073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374-C1C3-46DE-9D81-B3CF84B9646F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7354-357C-487F-9868-F67B14073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374-C1C3-46DE-9D81-B3CF84B9646F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7354-357C-487F-9868-F67B14073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374-C1C3-46DE-9D81-B3CF84B9646F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7354-357C-487F-9868-F67B14073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D374-C1C3-46DE-9D81-B3CF84B9646F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7354-357C-487F-9868-F67B14073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D374-C1C3-46DE-9D81-B3CF84B9646F}" type="datetimeFigureOut">
              <a:rPr lang="en-US" smtClean="0"/>
              <a:pPr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7354-357C-487F-9868-F67B14073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gif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-stars--696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8382000" cy="6038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90800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936"/>
            </a:avLst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 rot="21192968">
            <a:off x="679899" y="438541"/>
            <a:ext cx="1048468" cy="1252399"/>
          </a:xfrm>
          <a:prstGeom prst="star5">
            <a:avLst>
              <a:gd name="adj" fmla="val 26789"/>
              <a:gd name="hf" fmla="val 105146"/>
              <a:gd name="vf" fmla="val 110557"/>
            </a:avLst>
          </a:prstGeom>
          <a:solidFill>
            <a:srgbClr val="FF3399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perspectiveFront"/>
            <a:lightRig rig="flood" dir="t"/>
          </a:scene3d>
          <a:sp3d prstMaterial="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100" dirty="0">
              <a:solidFill>
                <a:srgbClr val="CCFF33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 rot="21346118">
            <a:off x="5687994" y="4076577"/>
            <a:ext cx="1080154" cy="1373329"/>
          </a:xfrm>
          <a:prstGeom prst="star5">
            <a:avLst>
              <a:gd name="adj" fmla="val 26789"/>
              <a:gd name="hf" fmla="val 105146"/>
              <a:gd name="vf" fmla="val 110557"/>
            </a:avLst>
          </a:prstGeom>
          <a:solidFill>
            <a:srgbClr val="FF3399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perspectiveFront"/>
            <a:lightRig rig="flood" dir="t"/>
          </a:scene3d>
          <a:sp3d prstMaterial="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00" dirty="0">
              <a:solidFill>
                <a:srgbClr val="CCFF33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 rot="21191972">
            <a:off x="4345731" y="2806094"/>
            <a:ext cx="1145124" cy="1394426"/>
          </a:xfrm>
          <a:prstGeom prst="star5">
            <a:avLst>
              <a:gd name="adj" fmla="val 26789"/>
              <a:gd name="hf" fmla="val 105146"/>
              <a:gd name="vf" fmla="val 110557"/>
            </a:avLst>
          </a:prstGeom>
          <a:solidFill>
            <a:srgbClr val="FF3399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perspectiveFront"/>
            <a:lightRig rig="flood" dir="t"/>
          </a:scene3d>
          <a:sp3d prstMaterial="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100" dirty="0">
              <a:solidFill>
                <a:srgbClr val="CCFF33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21219177">
            <a:off x="2431792" y="1880610"/>
            <a:ext cx="1010231" cy="1315025"/>
          </a:xfrm>
          <a:prstGeom prst="star5">
            <a:avLst>
              <a:gd name="adj" fmla="val 26789"/>
              <a:gd name="hf" fmla="val 105146"/>
              <a:gd name="vf" fmla="val 110557"/>
            </a:avLst>
          </a:prstGeom>
          <a:solidFill>
            <a:srgbClr val="FF3399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perspectiveFront"/>
            <a:lightRig rig="flood" dir="t"/>
          </a:scene3d>
          <a:sp3d prstMaterial="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100" dirty="0">
              <a:solidFill>
                <a:srgbClr val="CC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hc2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00008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অন্ধকার আকাশে গ্যালাক্সিকে উজ্বল পথের মতো দেখায় বলে একে ছায়াপথ বলে, তবে ছায়াপথ গ্যালাক্সির একটি অংশবিশেষ, আমাদের সৌরজগতও ছায়াপথের অন্তর্গত।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766520">
            <a:off x="8850631" y="3025646"/>
            <a:ext cx="4840406" cy="2248396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আকাশের অন্যসব আলোকিত বস্তু দেখা যায় না। </a:t>
            </a:r>
          </a:p>
          <a:p>
            <a:pPr algn="ctr"/>
            <a:endParaRPr lang="en-US" dirty="0"/>
          </a:p>
        </p:txBody>
      </p:sp>
      <p:sp>
        <p:nvSpPr>
          <p:cNvPr id="5" name="32-Point Star 4"/>
          <p:cNvSpPr/>
          <p:nvPr/>
        </p:nvSpPr>
        <p:spPr>
          <a:xfrm>
            <a:off x="3581400" y="838200"/>
            <a:ext cx="1752600" cy="1600200"/>
          </a:xfrm>
          <a:prstGeom prst="star32">
            <a:avLst>
              <a:gd name="adj" fmla="val 25192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 rot="1766520">
            <a:off x="1241079" y="1741320"/>
            <a:ext cx="4147239" cy="1798749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দিনের বেলা সূর্যের উজ্জ্বল আলোর জন্য 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 rot="1073157">
            <a:off x="-424152" y="1236135"/>
            <a:ext cx="4527574" cy="3408776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সূর্য পৃথিবীর সবচেয়ে নিকটতম  নক্ষত্র</a:t>
            </a:r>
            <a:endParaRPr lang="en-US" sz="4800" dirty="0"/>
          </a:p>
        </p:txBody>
      </p:sp>
      <p:sp>
        <p:nvSpPr>
          <p:cNvPr id="8" name="5-Point Star 7"/>
          <p:cNvSpPr/>
          <p:nvPr/>
        </p:nvSpPr>
        <p:spPr>
          <a:xfrm>
            <a:off x="457200" y="281940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895600" y="152400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191000" y="335280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28600" y="152400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620000" y="38100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286000" y="91440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562600" y="213360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648200" y="30480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81000" y="22860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981200" y="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848600" y="228600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6172200" y="99060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743200" y="228600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705600" y="2590800"/>
            <a:ext cx="3810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gras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133860"/>
            <a:ext cx="1371600" cy="1724140"/>
          </a:xfrm>
          <a:prstGeom prst="rect">
            <a:avLst/>
          </a:prstGeom>
        </p:spPr>
      </p:pic>
      <p:pic>
        <p:nvPicPr>
          <p:cNvPr id="34" name="Picture 33" descr="gras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5133860"/>
            <a:ext cx="1371600" cy="1724140"/>
          </a:xfrm>
          <a:prstGeom prst="rect">
            <a:avLst/>
          </a:prstGeom>
        </p:spPr>
      </p:pic>
      <p:pic>
        <p:nvPicPr>
          <p:cNvPr id="35" name="Picture 34" descr="gras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5181601"/>
            <a:ext cx="1333621" cy="1676399"/>
          </a:xfrm>
          <a:prstGeom prst="rect">
            <a:avLst/>
          </a:prstGeom>
        </p:spPr>
      </p:pic>
      <p:pic>
        <p:nvPicPr>
          <p:cNvPr id="36" name="Picture 35" descr="gras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1" y="5133860"/>
            <a:ext cx="1371600" cy="1724140"/>
          </a:xfrm>
          <a:prstGeom prst="rect">
            <a:avLst/>
          </a:prstGeom>
        </p:spPr>
      </p:pic>
      <p:pic>
        <p:nvPicPr>
          <p:cNvPr id="37" name="Picture 36" descr="grass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5325431"/>
            <a:ext cx="1219200" cy="1532569"/>
          </a:xfrm>
          <a:prstGeom prst="rect">
            <a:avLst/>
          </a:prstGeom>
        </p:spPr>
      </p:pic>
      <p:pic>
        <p:nvPicPr>
          <p:cNvPr id="38" name="Picture 37" descr="gras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5133860"/>
            <a:ext cx="1371600" cy="1724140"/>
          </a:xfrm>
          <a:prstGeom prst="rect">
            <a:avLst/>
          </a:prstGeom>
        </p:spPr>
      </p:pic>
      <p:pic>
        <p:nvPicPr>
          <p:cNvPr id="39" name="Picture 38" descr="grass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5237304"/>
            <a:ext cx="1289307" cy="1620696"/>
          </a:xfrm>
          <a:prstGeom prst="rect">
            <a:avLst/>
          </a:prstGeom>
        </p:spPr>
      </p:pic>
      <p:pic>
        <p:nvPicPr>
          <p:cNvPr id="40" name="Picture 39" descr="gras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181600"/>
            <a:ext cx="1333621" cy="1676400"/>
          </a:xfrm>
          <a:prstGeom prst="rect">
            <a:avLst/>
          </a:prstGeom>
        </p:spPr>
      </p:pic>
      <p:pic>
        <p:nvPicPr>
          <p:cNvPr id="41" name="Picture 40" descr="grass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5229645"/>
            <a:ext cx="1295400" cy="1628355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01503 L -0.14583 0.0150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6358E-6 L -0.69914 -0.0605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438400"/>
            <a:ext cx="1447800" cy="1447800"/>
          </a:xfrm>
          <a:prstGeom prst="rect">
            <a:avLst/>
          </a:prstGeom>
        </p:spPr>
      </p:pic>
      <p:pic>
        <p:nvPicPr>
          <p:cNvPr id="11" name="Picture 10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600" y="-876181"/>
            <a:ext cx="1460302" cy="17523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43400" y="3810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2895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48547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বৃহস্পতি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41689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2590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2895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1400" y="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ধূমকেতু 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44737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শনি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4191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ইউরেনাস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নেপচুন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295400" y="228600"/>
            <a:ext cx="7010400" cy="60198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05000" y="609600"/>
            <a:ext cx="5715000" cy="52578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86000" y="914400"/>
            <a:ext cx="4953000" cy="46482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67000" y="1219200"/>
            <a:ext cx="4267200" cy="39624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71800" y="1524000"/>
            <a:ext cx="3581400" cy="33528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52800" y="1828800"/>
            <a:ext cx="2895600" cy="27432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57600" y="2133600"/>
            <a:ext cx="2209800" cy="21336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62400" y="2362200"/>
            <a:ext cx="1600200" cy="15240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0" y="60739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কক্ষপথ 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81600" y="3505200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ur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886200"/>
            <a:ext cx="596825" cy="647619"/>
          </a:xfrm>
          <a:prstGeom prst="rect">
            <a:avLst/>
          </a:prstGeom>
        </p:spPr>
      </p:pic>
      <p:pic>
        <p:nvPicPr>
          <p:cNvPr id="5" name="Picture 4" descr="eart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429000"/>
            <a:ext cx="1269841" cy="1015873"/>
          </a:xfrm>
          <a:prstGeom prst="rect">
            <a:avLst/>
          </a:prstGeom>
        </p:spPr>
      </p:pic>
      <p:pic>
        <p:nvPicPr>
          <p:cNvPr id="6" name="Picture 5" descr="mong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3200400"/>
            <a:ext cx="469841" cy="419048"/>
          </a:xfrm>
          <a:prstGeom prst="rect">
            <a:avLst/>
          </a:prstGeom>
        </p:spPr>
      </p:pic>
      <p:pic>
        <p:nvPicPr>
          <p:cNvPr id="12" name="Picture 11" descr="Untitled-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800600"/>
            <a:ext cx="1104781" cy="736520"/>
          </a:xfrm>
          <a:prstGeom prst="rect">
            <a:avLst/>
          </a:prstGeom>
        </p:spPr>
      </p:pic>
      <p:pic>
        <p:nvPicPr>
          <p:cNvPr id="9" name="Picture 8" descr="satur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110864">
            <a:off x="2491513" y="4396513"/>
            <a:ext cx="685800" cy="685800"/>
          </a:xfrm>
          <a:prstGeom prst="rect">
            <a:avLst/>
          </a:prstGeom>
        </p:spPr>
      </p:pic>
      <p:pic>
        <p:nvPicPr>
          <p:cNvPr id="13" name="Picture 12" descr="ur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05600" y="4419600"/>
            <a:ext cx="711121" cy="711121"/>
          </a:xfrm>
          <a:prstGeom prst="rect">
            <a:avLst/>
          </a:prstGeom>
        </p:spPr>
      </p:pic>
      <p:pic>
        <p:nvPicPr>
          <p:cNvPr id="7" name="Picture 6" descr="neptu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5562600"/>
            <a:ext cx="914400" cy="914400"/>
          </a:xfrm>
          <a:prstGeom prst="rect">
            <a:avLst/>
          </a:prstGeom>
        </p:spPr>
      </p:pic>
      <p:pic>
        <p:nvPicPr>
          <p:cNvPr id="37" name="Picture 36" descr="animated_Fire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522876">
            <a:off x="2096246" y="2088425"/>
            <a:ext cx="702752" cy="4862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0" y="228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উল্কা  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28956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বলতো সূর্যের পরিবারে কে কে আছে ?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5257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18867 C -0.01441 -0.18867 0.025 -0.13919 0.025 -0.07769 C 0.025 -0.01665 -0.01441 0.03329 -0.0625 0.03329 C -0.11093 0.03329 -0.15 -0.01665 -0.15 -0.07769 C -0.15 -0.13919 -0.11093 -0.18867 -0.0625 -0.18867 Z " pathEditMode="relative" rAng="0" ptsTypes="fffff">
                                      <p:cBhvr>
                                        <p:cTn id="17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54 -0.18243 C 0.15277 -0.09896 0.10972 -0.01572 0.04496 0.00254 C -0.02118 0.02127 -0.08438 -0.03214 -0.09775 -0.11515 C -0.11112 -0.19931 -0.0691 -0.28185 -0.004 -0.29965 C 0.06215 -0.31838 0.12638 -0.2652 0.13854 -0.18243 Z " pathEditMode="relative" rAng="4682990" ptsTypes="fffff">
                                      <p:cBhvr>
                                        <p:cTn id="17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34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63 -0.00231 C 0.22031 0.09503 0.12552 0.1274 0.05139 0.07029 C -0.02361 0.01295 -0.05052 -0.11121 -0.0092 -0.2074 C 0.03212 -0.30358 0.12569 -0.33572 0.20104 -0.27838 C 0.27535 -0.22196 0.30312 -0.09757 0.26163 -0.00231 Z " pathEditMode="relative" rAng="7186472" ptsTypes="fffff">
                                      <p:cBhvr>
                                        <p:cTn id="17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102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72 0.19722 C 0.16424 0.24855 0.05209 0.18636 0.01563 0.05734 C -0.02152 -0.07006 0.02987 -0.21734 0.13021 -0.26659 C 0.22987 -0.31838 0.34115 -0.25549 0.37796 -0.1281 C 0.41511 0.00115 0.36355 0.14705 0.26372 0.19722 Z " pathEditMode="relative" rAng="9544267" ptsTypes="fffff">
                                      <p:cBhvr>
                                        <p:cTn id="17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232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4 -0.0111 C -0.22136 -0.06219 -0.29323 -0.22913 -0.25729 -0.38335 C -0.22136 -0.53688 -0.09098 -0.62034 0.03194 -0.56971 C 0.15573 -0.51815 0.22656 -0.35144 0.19062 -0.19745 C 0.15468 -0.04416 0.02517 0.04 -0.09844 -0.0111 Z " pathEditMode="relative" rAng="11836364" ptsTypes="fffff">
                                      <p:cBhvr>
                                        <p:cTn id="17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79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82 -0.55434 C 0.29461 -0.59921 0.44132 -0.49098 0.4717 -0.30666 C 0.50711 -0.12419 0.41545 0.06406 0.26996 0.11078 C 0.125 0.15796 -0.02101 0.04626 -0.05417 -0.13691 C -0.08733 -0.3203 0.00364 -0.50809 0.14982 -0.55434 Z " pathEditMode="relative" rAng="-808631" ptsTypes="fffff">
                                      <p:cBhvr>
                                        <p:cTn id="18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333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2 -0.20208 C 0.04636 0.00763 -0.10121 0.16717 -0.27239 0.15306 C -0.44288 0.13873 -0.57291 -0.04555 -0.56302 -0.25341 C -0.5533 -0.46358 -0.40677 -0.62104 -0.23611 -0.60694 C -0.06545 -0.5926 0.06545 -0.41156 0.05712 -0.20208 Z " pathEditMode="relative" rAng="5621185" ptsTypes="fffff">
                                      <p:cBhvr>
                                        <p:cTn id="18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-2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79 -0.51352 C 0.28351 -0.27029 0.15017 -0.02636 -0.05382 0.03307 C -0.25642 0.09318 -0.45382 -0.05688 -0.49358 -0.29988 C -0.53281 -0.54242 -0.4 -0.78566 -0.19635 -0.84462 C 0.00677 -0.90335 0.20365 -0.75537 0.24479 -0.51352 Z " pathEditMode="relative" rAng="4666285" ptsTypes="fffff">
                                      <p:cBhvr>
                                        <p:cTn id="18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" y="108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8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3 0.22844 C -0.01233 0.20116 -0.06146 0.17133 -0.1243 0.1526 C -0.19253 0.13364 -0.27483 0.11746 -0.35764 0.10173 C -0.43871 0.08555 -0.50972 0.08208 -0.58611 0.07699 C -0.65712 0.07329 -0.73351 0.07121 -0.79792 0.08116 C -0.86302 0.08832 -0.91476 0.10751 -0.95625 0.13064 C -0.99531 0.15191 -1.02257 0.17965 -1.03871 0.20855 C -1.05347 0.23746 -1.05503 0.26867 -1.04548 0.29896 C -1.03281 0.33179 -1.00486 0.36347 -0.95538 0.39376 C -0.91215 0.42289 -0.85729 0.45087 -0.78854 0.47006 C -0.72569 0.4911 -0.63733 0.50775 -0.56719 0.51699 C -0.49722 0.52832 -0.41423 0.53642 -0.34427 0.53249 C -0.27951 0.52832 -0.22708 0.51145 -0.19948 0.48393 C -0.1783 0.45503 -0.20139 0.42104 -0.2441 0.39445 C -0.28767 0.3711 -0.35642 0.3489 -0.43802 0.33572 C -0.52031 0.32509 -0.59722 0.31792 -0.66198 0.32254 C -0.72708 0.32717 -0.73837 0.32301 -0.82535 0.36347 C -0.9184 0.39838 -0.89618 0.44809 -0.9033 0.47607 C -0.90451 0.50428 -0.88194 0.53064 -0.85816 0.56185 C -0.82986 0.59769 -0.77413 0.63052 -0.72517 0.65503 C -0.67569 0.67954 -0.61233 0.69549 -0.51128 0.71884 C -0.41059 0.73965 -0.35989 0.74636 -0.28264 0.7563 C -0.20746 0.76601 -0.13108 0.77595 -0.05486 0.7859 " pathEditMode="relative" rAng="-5063712" ptsTypes="fffffffffffffffffffffff">
                                      <p:cBhvr>
                                        <p:cTn id="18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202 0.24879 C 0.70747 -0.0289 0.51667 -0.26936 0.26112 -0.28578 C 0.01667 -0.30636 -0.2118 -0.12046 -0.2269 0.1496 C -0.246 0.39769 -0.08593 0.63006 0.14306 0.64671 C 0.35226 0.65919 0.55105 0.50521 0.56615 0.27353 C 0.58143 0.06243 0.44775 -0.13688 0.25365 -0.15352 C 0.07431 -0.16601 -0.09392 -0.03676 -0.10503 0.15746 C -0.11631 0.33156 -0.00989 0.50127 0.15053 0.5096 C 0.29549 0.52232 0.43247 0.42243 0.44428 0.26544 C 0.45174 0.1244 0.37171 -0.01248 0.24566 -0.02034 C 0.13525 -0.0289 0.02466 0.04578 0.01667 0.16601 C 0.00921 0.2696 0.06632 0.36902 0.15834 0.37711 C 0.23455 0.38567 0.31459 0.34012 0.31875 0.25711 C 0.32587 0.19052 0.29549 0.11977 0.23855 0.11191 C 0.19219 0.11191 0.14636 0.12856 0.13924 0.17388 C 0.13525 0.2037 0.14306 0.23237 0.16563 0.2444 C 0.17691 0.24879 0.1849 0.24879 0.19619 0.2444 " pathEditMode="relative" rAng="0" ptsTypes="fffffffffffffffff">
                                      <p:cBhvr>
                                        <p:cTn id="20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6" grpId="1"/>
      <p:bldP spid="14" grpId="0" animBg="1"/>
      <p:bldP spid="14" grpId="1" animBg="1"/>
      <p:bldP spid="38" grpId="0"/>
      <p:bldP spid="38" grpId="1"/>
      <p:bldP spid="40" grpId="0"/>
      <p:bldP spid="4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gc6070.100dpi.gif"/>
          <p:cNvPicPr>
            <a:picLocks noChangeAspect="1"/>
          </p:cNvPicPr>
          <p:nvPr/>
        </p:nvPicPr>
        <p:blipFill>
          <a:blip r:embed="rId2" cstate="print"/>
          <a:srcRect l="42693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15" name="Donut 14"/>
          <p:cNvSpPr/>
          <p:nvPr/>
        </p:nvSpPr>
        <p:spPr>
          <a:xfrm>
            <a:off x="-381000" y="838200"/>
            <a:ext cx="5029200" cy="4876800"/>
          </a:xfrm>
          <a:prstGeom prst="donut">
            <a:avLst>
              <a:gd name="adj" fmla="val 15505"/>
            </a:avLst>
          </a:prstGeom>
          <a:solidFill>
            <a:schemeClr val="accent6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0"/>
            </a:lightRig>
          </a:scene3d>
          <a:sp3d extrusionH="38100" prstMaterial="clear">
            <a:bevelT w="260350" h="50800" prst="slope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m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77309">
            <a:off x="300894" y="1573451"/>
            <a:ext cx="3799524" cy="3561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057400"/>
            <a:ext cx="406400" cy="487680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 rot="1465214">
            <a:off x="725810" y="2179779"/>
            <a:ext cx="2909044" cy="2189941"/>
          </a:xfrm>
          <a:prstGeom prst="donut">
            <a:avLst>
              <a:gd name="adj" fmla="val 16514"/>
            </a:avLst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rgbClr val="FFFFFF"/>
            </a:solidFill>
          </a:ln>
          <a:effectLst>
            <a:innerShdw blurRad="114300">
              <a:schemeClr val="bg1">
                <a:lumMod val="75000"/>
              </a:schemeClr>
            </a:innerShdw>
            <a:softEdge rad="127000"/>
          </a:effectLst>
          <a:scene3d>
            <a:camera prst="perspectiveFront" fov="2700000">
              <a:rot lat="19086000" lon="19067999" rev="3108000"/>
            </a:camera>
            <a:lightRig rig="glow" dir="t"/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4419600" y="762000"/>
            <a:ext cx="5029200" cy="4876800"/>
          </a:xfrm>
          <a:prstGeom prst="donut">
            <a:avLst>
              <a:gd name="adj" fmla="val 15505"/>
            </a:avLst>
          </a:prstGeom>
          <a:solidFill>
            <a:schemeClr val="accent6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0"/>
            </a:lightRig>
          </a:scene3d>
          <a:sp3d extrusionH="38100" prstMaterial="clear">
            <a:bevelT w="260350" h="50800" prst="slope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2133600" y="1981200"/>
            <a:ext cx="304800" cy="304800"/>
          </a:xfrm>
          <a:prstGeom prst="star5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1447800"/>
            <a:ext cx="3352800" cy="3429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1905000"/>
            <a:ext cx="266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জ্যোতিষ্কের উজ্জ্বল কেন্দ্র এবং কুয়াশার মতো কেশ বা পুচ্ছ 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 ধূমকেতু বলে।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981200"/>
            <a:ext cx="3009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নক্ষত্রদের মধ্যবর্তী স্থানে ধূলিকণা ও গ্যাস মেঘের সৃষ্টি করে রেখেছে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একে বলে নীহারিকা।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20574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উল্কা প্রচন্ড গতিতে পৃথিবীর দিকে ছুটে আসে, খালি চোখে মনে হয় তারা খসে পড়ল, এই ঘটনাকে নক্ষত্রপতন বা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তারাখসা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21336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ধরনের জড়পিণ্ড যা সূর্যের চারিদিকে ঘুরে এবং বাতাসের সাথে ঘর্ষণের ফলে জ্বলে ওঠে, এগুলোকে উল্কা বলে।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04 -0.01619 C -0.23611 1.09827E-6 -0.24739 0.01618 -0.25243 0.03699 C -0.25729 0.05965 -0.25972 0.08694 -0.26232 0.11376 C -0.26389 0.14058 -0.26232 0.1637 -0.25972 0.18821 C -0.25729 0.21133 -0.25382 0.23584 -0.24462 0.25665 C -0.23732 0.27746 -0.22517 0.29364 -0.21146 0.30659 C -0.19878 0.31861 -0.1842 0.32694 -0.16962 0.3311 C -0.15503 0.33572 -0.14028 0.33572 -0.12621 0.3311 C -0.11163 0.32694 -0.09826 0.3163 -0.08646 0.30011 C -0.07587 0.28578 -0.06597 0.26682 -0.06111 0.24462 C -0.05469 0.22335 -0.05191 0.19468 -0.05191 0.17156 C -0.05121 0.14936 -0.05191 0.12208 -0.05868 0.09942 C -0.06458 0.07861 -0.07587 0.06196 -0.09045 0.0541 C -0.10555 0.04763 -0.12048 0.05595 -0.13038 0.07029 C -0.13837 0.08462 -0.14496 0.10774 -0.14635 0.13457 C -0.14635 0.16139 -0.14496 0.18636 -0.13837 0.2067 C -0.13246 0.22751 -0.13368 0.23168 -0.10903 0.25896 C -0.08646 0.28809 -0.06458 0.27931 -0.05121 0.28162 C -0.03732 0.28162 -0.02656 0.27283 -0.01319 0.26451 C 0.00191 0.25433 0.01389 0.23584 0.02309 0.21965 C 0.03125 0.203 0.03525 0.1822 0.03993 0.14936 C 0.04445 0.11607 0.04445 0.09942 0.04445 0.07399 C 0.04445 0.04902 0.04445 0.02497 0.04445 1.09827E-6 " pathEditMode="relative" rAng="0" ptsTypes="fffffffffffffffffffffff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0.125 0.12115 L 0.07708 0.31699 L -0.07709 0.31699 L -0.125 0.12115 L 3.33333E-6 2.02312E-6 Z " pathEditMode="relative" rAng="0" ptsTypes="FFFFFF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9" grpId="1" animBg="1"/>
      <p:bldP spid="9" grpId="2" animBg="1"/>
      <p:bldP spid="19" grpId="0" animBg="1"/>
      <p:bldP spid="14" grpId="0" animBg="1"/>
      <p:bldP spid="14" grpId="1" animBg="1"/>
      <p:bldP spid="16" grpId="0" animBg="1"/>
      <p:bldP spid="12" grpId="0"/>
      <p:bldP spid="12" grpId="1"/>
      <p:bldP spid="8" grpId="0"/>
      <p:bldP spid="8" grpId="1"/>
      <p:bldP spid="20" grpId="0"/>
      <p:bldP spid="20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so120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7238999"/>
          </a:xfrm>
          <a:prstGeom prst="rect">
            <a:avLst/>
          </a:prstGeom>
        </p:spPr>
      </p:pic>
      <p:pic>
        <p:nvPicPr>
          <p:cNvPr id="21" name="Picture 20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9500" y="-4724400"/>
            <a:ext cx="6921500" cy="830580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 rot="19229460" flipH="1">
            <a:off x="8594289" y="-510451"/>
            <a:ext cx="5441972" cy="944880"/>
          </a:xfrm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মহাকাশে অসংখ্য গ্যালাক্সি আছে, এগুলো অনেক দূরে দূরে অবস্থিত।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3300" y="-4495800"/>
            <a:ext cx="6921500" cy="8305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054349">
            <a:off x="8942671" y="-406063"/>
            <a:ext cx="4409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প্রতিটি গ্যালাক্সিতে আছে অসংখ্য ধুমকেতু, নক্ষত্র ও নীহারিকা।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so1204a.jpg"/>
          <p:cNvPicPr>
            <a:picLocks noChangeAspect="1"/>
          </p:cNvPicPr>
          <p:nvPr/>
        </p:nvPicPr>
        <p:blipFill>
          <a:blip r:embed="rId2" cstate="print"/>
          <a:srcRect l="53333" t="12942" r="22500" b="552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 নক্ষত্রেরই গ্রহ এবং গ্রহগুলোর উপগ্রহ আছে, যারা নিদিষ্ট পথে গ্রহগুলো তাদের নক্ষত্রের এবং উপগ্রহগুলো গ্রহের চারিদিকে ঘুরে।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6667 0.46613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6667 0.46613 " pathEditMode="relative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51445E-7 L -0.63577 0.458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" y="22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19653E-6 L -0.70486 0.5049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6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gc6070.100dp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4200" y="3200400"/>
            <a:ext cx="4876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নীহারিকা, গ্যালাক্সি ও এদের মধ্যবর্তী স্থান নিয়ে যে বিশাল জগত তাকে মহাবিশ্ব বলে।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পাঠ্যবইয়ের সাথে মিল কর।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96106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057400"/>
            <a:ext cx="3581400" cy="3581400"/>
          </a:xfrm>
        </p:spPr>
      </p:pic>
      <p:sp>
        <p:nvSpPr>
          <p:cNvPr id="8" name="Frame 7"/>
          <p:cNvSpPr/>
          <p:nvPr/>
        </p:nvSpPr>
        <p:spPr>
          <a:xfrm>
            <a:off x="2590800" y="2057400"/>
            <a:ext cx="3581400" cy="3581400"/>
          </a:xfrm>
          <a:prstGeom prst="frame">
            <a:avLst>
              <a:gd name="adj1" fmla="val 8572"/>
            </a:avLst>
          </a:prstGeom>
          <a:solidFill>
            <a:srgbClr val="A31D9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1219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 পাঠ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268291">
            <a:off x="1708409" y="288613"/>
            <a:ext cx="6219543" cy="1143000"/>
          </a:xfrm>
          <a:prstGeom prst="rect">
            <a:avLst/>
          </a:prstGeom>
          <a:solidFill>
            <a:srgbClr val="FF3399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5334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চিত্রসহ 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 লিখ।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533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2362200"/>
            <a:ext cx="1752600" cy="2286000"/>
          </a:xfrm>
          <a:prstGeom prst="rect">
            <a:avLst/>
          </a:prstGeom>
          <a:solidFill>
            <a:srgbClr val="FF3399"/>
          </a:solidFill>
          <a:ln>
            <a:noFill/>
          </a:ln>
          <a:scene3d>
            <a:camera prst="orthographicFront"/>
            <a:lightRig rig="threePt" dir="t"/>
          </a:scene3d>
          <a:sp3d prstMaterial="translucentPowder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819400" y="2286000"/>
            <a:ext cx="1676400" cy="2362200"/>
          </a:xfrm>
          <a:prstGeom prst="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 prstMaterial="translucentPowder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00600" y="2286000"/>
            <a:ext cx="1676400" cy="236220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 prstMaterial="translucentPowder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781800" y="2286000"/>
            <a:ext cx="1676400" cy="2362200"/>
          </a:xfrm>
          <a:prstGeom prst="rect">
            <a:avLst/>
          </a:prstGeom>
          <a:solidFill>
            <a:srgbClr val="CC6600"/>
          </a:solidFill>
          <a:ln>
            <a:noFill/>
          </a:ln>
          <a:scene3d>
            <a:camera prst="orthographicFront"/>
            <a:lightRig rig="threePt" dir="t"/>
          </a:scene3d>
          <a:sp3d prstMaterial="translucentPowder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58000" y="21336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" y="21336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6800" y="21336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95600" y="20574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62000" y="3429000"/>
            <a:ext cx="1676400" cy="9906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নীহারিকা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37" name="Rounded Rectangle 36"/>
          <p:cNvSpPr/>
          <p:nvPr/>
        </p:nvSpPr>
        <p:spPr>
          <a:xfrm>
            <a:off x="4800600" y="3429000"/>
            <a:ext cx="1676400" cy="990600"/>
          </a:xfrm>
          <a:prstGeom prst="roundRect">
            <a:avLst/>
          </a:prstGeom>
          <a:solidFill>
            <a:srgbClr val="A31D9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ধূমকেতু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0" y="3429000"/>
            <a:ext cx="1600200" cy="9906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2286000" y="411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2590800" y="518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819400" y="3429000"/>
            <a:ext cx="1600200" cy="9906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638800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sym typeface="Wingdings 2"/>
              </a:rPr>
              <a:t></a:t>
            </a:r>
            <a:endParaRPr lang="en-US" sz="6000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71800" y="3581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ছায়াপথ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3" grpId="0"/>
      <p:bldP spid="13" grpId="1"/>
      <p:bldP spid="22" grpId="0" animBg="1"/>
      <p:bldP spid="26" grpId="0" animBg="1"/>
      <p:bldP spid="27" grpId="0" animBg="1"/>
      <p:bldP spid="28" grpId="0" animBg="1"/>
      <p:bldP spid="29" grpId="0"/>
      <p:bldP spid="31" grpId="0"/>
      <p:bldP spid="32" grpId="0"/>
      <p:bldP spid="33" grpId="0"/>
      <p:bldP spid="34" grpId="0" animBg="1"/>
      <p:bldP spid="37" grpId="0" animBg="1"/>
      <p:bldP spid="38" grpId="0" animBg="1"/>
      <p:bldP spid="36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667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আমরা বাস করি _________নামক গ্রহে।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তারা দেখা যায় __________ রাতের আকাশে।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71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আকাশের সবচেয়ে উজ্জ্বল বস্তুর নাম_________।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43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এক একটি গ্যালাক্সিতে________________ নক্ষত্র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800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জ্যোতিষ্ক হলো ________________।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2895600" y="457200"/>
            <a:ext cx="990600" cy="914400"/>
          </a:xfrm>
          <a:prstGeom prst="beve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4600" y="457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ড়ায়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482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জো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676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শূণ্যস্থান পূরণ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inus 14"/>
          <p:cNvSpPr/>
          <p:nvPr/>
        </p:nvSpPr>
        <p:spPr>
          <a:xfrm>
            <a:off x="-381000" y="1447800"/>
            <a:ext cx="9372600" cy="152400"/>
          </a:xfrm>
          <a:prstGeom prst="mathMinus">
            <a:avLst/>
          </a:prstGeom>
          <a:solidFill>
            <a:srgbClr val="FF0000"/>
          </a:solidFill>
          <a:ln>
            <a:solidFill>
              <a:srgbClr val="A31D9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4200" y="2667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5257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সুর্য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3276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মেঘমুক্ত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3733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সুর্য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4343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কোটি কোটি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4800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আলোর বিন্দু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5334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পৃথিবীর নিকটতম নক্ষত্র  ____________।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2" grpId="0" animBg="1"/>
      <p:bldP spid="13" grpId="0"/>
      <p:bldP spid="10" grpId="0"/>
      <p:bldP spid="11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524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সব গ্রহের উপগ্রহ নেই।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3776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গ) পর্যবেক্ষণ করা হল মনোযোগের সঙ্গে লক্ষ করা।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2064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ঙ) সূর্যের গ্রহের সংখ্যা ৮ টি।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268291">
            <a:off x="657434" y="254912"/>
            <a:ext cx="9233943" cy="1143000"/>
          </a:xfrm>
          <a:prstGeom prst="rect">
            <a:avLst/>
          </a:prstGeom>
          <a:solidFill>
            <a:srgbClr val="FF3399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28600" y="533400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শুদ্ধ/অশুদ্ধ নির্ণয় কর,অশুদ্ধ হলে সঠিক উত্তরটি লিখ।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2477869"/>
            <a:ext cx="5948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খ)বাইনাকুলার হল ভূমি পরিমাপের যন্ত্র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271427"/>
            <a:ext cx="6629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ঘ) মহাবিশ্বে সূর্য সবচেয়ে বড় নক্ষত্র।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457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 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981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উত্তর- সত্য 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38348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উত্তর- সত্য 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4749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উত্তর-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মিথ্যা, মহাবিশ্বে সুর্যের থেকে বড় ও ছোট অনেক নক্ষত্র আছে।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5715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উত্তর- সত্য 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2895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উত্তর- মিথ্যা,বাইনাকুলার হল দূরবীক্ষণ যন্ত্র।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 animBg="1"/>
      <p:bldP spid="2" grpId="0"/>
      <p:bldP spid="9" grpId="0"/>
      <p:bldP spid="10" grpId="0"/>
      <p:bldP spid="13" grpId="0"/>
      <p:bldP spid="13" grpId="1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91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534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53400" y="3048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534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1828800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762000" y="2438400"/>
            <a:ext cx="7772400" cy="1470025"/>
          </a:xfrm>
          <a:prstGeom prst="rect">
            <a:avLst/>
          </a:prstGeom>
        </p:spPr>
        <p:txBody>
          <a:bodyPr>
            <a:normAutofit fontScale="8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3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মাহফুজ আরা সুলতানা</a:t>
            </a:r>
            <a:r>
              <a:rPr kumimoji="0" lang="bn-BD" sz="6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1447800" y="3810000"/>
            <a:ext cx="6400800" cy="1752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কারমাইকেল কলেজ সরকারী প্রাথমিক বিদ্যালয়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রংপুর সিটি, রংপুর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7429500" y="3009900"/>
            <a:ext cx="1143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7658100" y="3009900"/>
            <a:ext cx="11430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685800" y="2895600"/>
            <a:ext cx="10896600" cy="914400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sym typeface="Wingdings 2"/>
              </a:rPr>
              <a:t></a:t>
            </a:r>
            <a:endParaRPr lang="en-US" sz="6000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9248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5532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9436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2578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5720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9624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32766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25908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19812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13716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6858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73152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8610600" y="2286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/>
          <p:cNvSpPr/>
          <p:nvPr/>
        </p:nvSpPr>
        <p:spPr>
          <a:xfrm>
            <a:off x="2590800" y="838200"/>
            <a:ext cx="3200400" cy="1295400"/>
          </a:xfrm>
          <a:prstGeom prst="cloud">
            <a:avLst/>
          </a:prstGeom>
          <a:solidFill>
            <a:srgbClr val="CCCC0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514600" y="685800"/>
            <a:ext cx="3200400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6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রিচিতি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2" grpId="0" animBg="1"/>
      <p:bldP spid="13" grpId="0" animBg="1"/>
      <p:bldP spid="14" grpId="0" animBg="1"/>
      <p:bldP spid="40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600200" y="1143000"/>
          <a:ext cx="57912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609600" y="228600"/>
          <a:ext cx="82296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371600" y="2971800"/>
          <a:ext cx="57912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371600" y="2971800"/>
          <a:ext cx="57912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600200" y="1143000"/>
          <a:ext cx="57912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Graphic spid="10" grpId="0">
        <p:bldAsOne/>
      </p:bldGraphic>
      <p:bldGraphic spid="6" grpId="0">
        <p:bldAsOne/>
      </p:bldGraphic>
      <p:bldGraphic spid="6" grpId="1">
        <p:bldAsOne/>
      </p:bldGraphic>
      <p:bldGraphic spid="8" grpId="0">
        <p:bldAsOne/>
      </p:bldGraphic>
      <p:bldGraphic spid="8" grpId="1">
        <p:bldAsOne/>
      </p:bldGraphic>
      <p:bldGraphic spid="8" grpId="2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4632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সূর্য থেকে আমরা কী পাই?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971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সৌরজগতের গ্রহগুলোর নাম লিখ।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505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জ্যোতিষ্ক  কী? মহাবিশ্বে কী কী ধরনের জ্যোতিষ্ক আছে?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96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নক্ষত্র কী? মহাবিশ্বে নক্ষত্রগুলো কীভাবে অবস্থান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495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মহাবিশ্ব কী? মহাবিশ্বের বিশালতা ব্যাখ্যা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-228600" y="1447800"/>
            <a:ext cx="9372600" cy="152400"/>
          </a:xfrm>
          <a:prstGeom prst="mathMinus">
            <a:avLst/>
          </a:prstGeom>
          <a:solidFill>
            <a:srgbClr val="FF0000"/>
          </a:solidFill>
          <a:ln>
            <a:solidFill>
              <a:srgbClr val="A31D9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1066800" y="1600200"/>
            <a:ext cx="7010400" cy="304800"/>
          </a:xfrm>
          <a:prstGeom prst="mathMinus">
            <a:avLst/>
          </a:prstGeom>
          <a:solidFill>
            <a:srgbClr val="FF0000"/>
          </a:solidFill>
          <a:ln>
            <a:solidFill>
              <a:srgbClr val="A31D9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2514600" y="1905000"/>
            <a:ext cx="3733800" cy="228600"/>
          </a:xfrm>
          <a:prstGeom prst="mathMinus">
            <a:avLst/>
          </a:prstGeom>
          <a:solidFill>
            <a:srgbClr val="FF0000"/>
          </a:solidFill>
          <a:ln>
            <a:solidFill>
              <a:srgbClr val="A31D9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Off-page Connector 12"/>
          <p:cNvSpPr/>
          <p:nvPr/>
        </p:nvSpPr>
        <p:spPr>
          <a:xfrm>
            <a:off x="2743200" y="381000"/>
            <a:ext cx="2895600" cy="990600"/>
          </a:xfrm>
          <a:prstGeom prst="flowChartOffpageConnector">
            <a:avLst/>
          </a:prstGeom>
          <a:solidFill>
            <a:srgbClr val="FF0000"/>
          </a:solidFill>
          <a:ln w="762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dirty="0" smtClean="0"/>
              <a:t> </a:t>
            </a:r>
            <a:endParaRPr lang="en-US" sz="54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  <p:bldP spid="9" grpId="0" animBg="1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owchart: Document 42"/>
          <p:cNvSpPr/>
          <p:nvPr/>
        </p:nvSpPr>
        <p:spPr>
          <a:xfrm>
            <a:off x="304800" y="381000"/>
            <a:ext cx="8534400" cy="3200400"/>
          </a:xfrm>
          <a:prstGeom prst="flowChartDocument">
            <a:avLst/>
          </a:prstGeom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304800" y="2286000"/>
            <a:ext cx="8534400" cy="2667000"/>
          </a:xfrm>
          <a:prstGeom prst="doubleWave">
            <a:avLst>
              <a:gd name="adj1" fmla="val 6250"/>
              <a:gd name="adj2" fmla="val 340"/>
            </a:avLst>
          </a:prstGeom>
          <a:blipFill>
            <a:blip r:embed="rId2" cstate="print"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freezing" dir="t"/>
          </a:scene3d>
          <a:sp3d prstMaterial="softEdg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 rot="10800000">
            <a:off x="6553200" y="3657600"/>
            <a:ext cx="1981200" cy="6096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4267200"/>
            <a:ext cx="1447800" cy="914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vel 8"/>
          <p:cNvSpPr/>
          <p:nvPr/>
        </p:nvSpPr>
        <p:spPr>
          <a:xfrm>
            <a:off x="7391400" y="4495800"/>
            <a:ext cx="457200" cy="685800"/>
          </a:xfrm>
          <a:prstGeom prst="bevel">
            <a:avLst/>
          </a:prstGeom>
          <a:solidFill>
            <a:srgbClr val="FF6600"/>
          </a:solidFill>
          <a:ln>
            <a:solidFill>
              <a:srgbClr val="A31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vel 9"/>
          <p:cNvSpPr/>
          <p:nvPr/>
        </p:nvSpPr>
        <p:spPr>
          <a:xfrm rot="5400000">
            <a:off x="6972300" y="4533900"/>
            <a:ext cx="381000" cy="304800"/>
          </a:xfrm>
          <a:prstGeom prst="bevel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vel 10"/>
          <p:cNvSpPr/>
          <p:nvPr/>
        </p:nvSpPr>
        <p:spPr>
          <a:xfrm rot="5400000">
            <a:off x="7897354" y="4542310"/>
            <a:ext cx="381000" cy="304800"/>
          </a:xfrm>
          <a:prstGeom prst="bevel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6781800" y="5181600"/>
            <a:ext cx="1600200" cy="152400"/>
          </a:xfrm>
          <a:prstGeom prst="trapezoid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7000" y="3429000"/>
            <a:ext cx="152400" cy="1676400"/>
          </a:xfrm>
          <a:prstGeom prst="rect">
            <a:avLst/>
          </a:prstGeom>
          <a:solidFill>
            <a:srgbClr val="CC66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 rot="520981">
            <a:off x="5410200" y="2194372"/>
            <a:ext cx="2362200" cy="1828800"/>
          </a:xfrm>
          <a:prstGeom prst="cloud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grass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5410200"/>
            <a:ext cx="1219199" cy="381000"/>
          </a:xfrm>
          <a:prstGeom prst="rect">
            <a:avLst/>
          </a:prstGeom>
        </p:spPr>
      </p:pic>
      <p:pic>
        <p:nvPicPr>
          <p:cNvPr id="18" name="Picture 17" descr="grass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791200"/>
            <a:ext cx="1219199" cy="381000"/>
          </a:xfrm>
          <a:prstGeom prst="rect">
            <a:avLst/>
          </a:prstGeom>
        </p:spPr>
      </p:pic>
      <p:pic>
        <p:nvPicPr>
          <p:cNvPr id="19" name="Picture 18" descr="grass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6019800"/>
            <a:ext cx="1219199" cy="381000"/>
          </a:xfrm>
          <a:prstGeom prst="rect">
            <a:avLst/>
          </a:prstGeom>
        </p:spPr>
      </p:pic>
      <p:pic>
        <p:nvPicPr>
          <p:cNvPr id="20" name="Picture 19" descr="grass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876800"/>
            <a:ext cx="1219199" cy="381000"/>
          </a:xfrm>
          <a:prstGeom prst="rect">
            <a:avLst/>
          </a:prstGeom>
        </p:spPr>
      </p:pic>
      <p:pic>
        <p:nvPicPr>
          <p:cNvPr id="21" name="Picture 20" descr="grass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5943600"/>
            <a:ext cx="1219199" cy="381000"/>
          </a:xfrm>
          <a:prstGeom prst="rect">
            <a:avLst/>
          </a:prstGeom>
        </p:spPr>
      </p:pic>
      <p:pic>
        <p:nvPicPr>
          <p:cNvPr id="22" name="Picture 21" descr="grass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5029200"/>
            <a:ext cx="1219199" cy="381000"/>
          </a:xfrm>
          <a:prstGeom prst="rect">
            <a:avLst/>
          </a:prstGeom>
        </p:spPr>
      </p:pic>
      <p:pic>
        <p:nvPicPr>
          <p:cNvPr id="24" name="Picture 23" descr="animatedSbutterflyflow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953000"/>
            <a:ext cx="1428750" cy="1428750"/>
          </a:xfrm>
          <a:prstGeom prst="rect">
            <a:avLst/>
          </a:prstGeom>
        </p:spPr>
      </p:pic>
      <p:pic>
        <p:nvPicPr>
          <p:cNvPr id="26" name="Picture 25" descr="flower 3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724400"/>
            <a:ext cx="507765" cy="595252"/>
          </a:xfrm>
          <a:prstGeom prst="rect">
            <a:avLst/>
          </a:prstGeom>
        </p:spPr>
      </p:pic>
      <p:sp>
        <p:nvSpPr>
          <p:cNvPr id="23" name="Cloud 22"/>
          <p:cNvSpPr/>
          <p:nvPr/>
        </p:nvSpPr>
        <p:spPr>
          <a:xfrm rot="1766520">
            <a:off x="9550514" y="781043"/>
            <a:ext cx="3530373" cy="1341414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/>
          </a:p>
        </p:txBody>
      </p:sp>
      <p:sp>
        <p:nvSpPr>
          <p:cNvPr id="25" name="Cloud 24"/>
          <p:cNvSpPr/>
          <p:nvPr/>
        </p:nvSpPr>
        <p:spPr>
          <a:xfrm rot="1073157">
            <a:off x="1699194" y="523035"/>
            <a:ext cx="3916811" cy="3245894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bn-BD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 মডেল  তৈরি কর।</a:t>
            </a:r>
            <a:endParaRPr lang="en-US" sz="4800" dirty="0"/>
          </a:p>
        </p:txBody>
      </p:sp>
      <p:sp>
        <p:nvSpPr>
          <p:cNvPr id="27" name="Cloud 26"/>
          <p:cNvSpPr/>
          <p:nvPr/>
        </p:nvSpPr>
        <p:spPr>
          <a:xfrm rot="1766520">
            <a:off x="9787474" y="812159"/>
            <a:ext cx="2523051" cy="1420819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 </a:t>
            </a:r>
          </a:p>
          <a:p>
            <a:pPr algn="ctr"/>
            <a:endParaRPr lang="en-US" dirty="0"/>
          </a:p>
        </p:txBody>
      </p:sp>
      <p:sp>
        <p:nvSpPr>
          <p:cNvPr id="28" name="32-Point Star 27"/>
          <p:cNvSpPr/>
          <p:nvPr/>
        </p:nvSpPr>
        <p:spPr>
          <a:xfrm>
            <a:off x="381000" y="381000"/>
            <a:ext cx="1066800" cy="838200"/>
          </a:xfrm>
          <a:prstGeom prst="star32">
            <a:avLst>
              <a:gd name="adj" fmla="val 25192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2667000" y="1600200"/>
            <a:ext cx="2286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5867400" y="1143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8229600" y="4572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1371600" y="1447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7620000" y="6096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1219200" y="685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533400" y="1295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7315200" y="14478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2971800" y="7620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8153400" y="1143000"/>
            <a:ext cx="3048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6400800" y="762000"/>
            <a:ext cx="2286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1905000" y="12954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3962400" y="1752600"/>
            <a:ext cx="2286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57400" y="457200"/>
            <a:ext cx="762000" cy="762000"/>
          </a:xfrm>
          <a:prstGeom prst="ellipse">
            <a:avLst/>
          </a:prstGeom>
          <a:solidFill>
            <a:srgbClr val="FFC000"/>
          </a:solidFill>
          <a:ln w="762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762000" y="609600"/>
            <a:ext cx="2286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01064 L -0.8625 -0.100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0405E-6 L -0.69166 -0.0774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3" grpId="1" animBg="1"/>
      <p:bldP spid="23" grpId="2" animBg="1"/>
      <p:bldP spid="25" grpId="0" animBg="1"/>
      <p:bldP spid="25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72A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064" y="0"/>
            <a:ext cx="15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615460" y="-39324"/>
            <a:ext cx="76200" cy="6858000"/>
          </a:xfrm>
          <a:prstGeom prst="rect">
            <a:avLst/>
          </a:prstGeom>
          <a:solidFill>
            <a:srgbClr val="72A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3353594" y="3429000"/>
            <a:ext cx="6858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9800" y="59436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ই </a:t>
            </a:r>
            <a:endParaRPr lang="en-US" sz="5400" dirty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505617">
            <a:off x="7552762" y="595897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340144">
            <a:off x="8186790" y="2416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95400" y="914400"/>
            <a:ext cx="3048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0" y="152400"/>
            <a:ext cx="3886200" cy="11079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6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চতুর্থ</a:t>
            </a:r>
            <a:endParaRPr lang="en-US" sz="66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1447800"/>
            <a:ext cx="6248400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 বিজ্ঞান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62000" y="1371600"/>
            <a:ext cx="7467600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Christmas-Night-Sky-St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438400"/>
            <a:ext cx="351897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2895600" y="2826603"/>
            <a:ext cx="23622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5562600"/>
            <a:ext cx="86868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দিনের বিভিন্ন সময়</a:t>
            </a:r>
            <a:r>
              <a:rPr lang="bn-BD" sz="3600" dirty="0" smtClean="0">
                <a:solidFill>
                  <a:srgbClr val="3B4A1E"/>
                </a:solidFill>
                <a:latin typeface="NikoshBAN" pitchFamily="2" charset="0"/>
                <a:cs typeface="NikoshBAN" pitchFamily="2" charset="0"/>
              </a:rPr>
              <a:t> ........... পরিভ্রমণ করছে। </a:t>
            </a:r>
            <a:endParaRPr lang="en-US" sz="4000" dirty="0">
              <a:solidFill>
                <a:srgbClr val="3B4A1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19200" y="5181600"/>
            <a:ext cx="6705600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676400" y="2826603"/>
            <a:ext cx="1191352" cy="830997"/>
          </a:xfrm>
          <a:prstGeom prst="rect">
            <a:avLst/>
          </a:prstGeom>
          <a:solidFill>
            <a:srgbClr val="DBE6C4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3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3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0" grpId="0"/>
      <p:bldP spid="21" grpId="0"/>
      <p:bldP spid="22" grpId="0" animBg="1"/>
      <p:bldP spid="25" grpId="0"/>
      <p:bldP spid="26" grpId="0"/>
      <p:bldP spid="28" grpId="0" animBg="1"/>
      <p:bldP spid="30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436" y="3886200"/>
            <a:ext cx="6553200" cy="12618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মহাবিশ্বের গঠন ও বিস্তৃতি বর্ণনা করতে পারবে।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6320"/>
            <a:ext cx="9144000" cy="228600"/>
          </a:xfrm>
          <a:prstGeom prst="rect">
            <a:avLst/>
          </a:prstGeom>
          <a:solidFill>
            <a:srgbClr val="B28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144064"/>
            <a:ext cx="9144000" cy="152400"/>
          </a:xfrm>
          <a:prstGeom prst="rect">
            <a:avLst/>
          </a:prstGeom>
          <a:solidFill>
            <a:srgbClr val="D9B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15332"/>
            <a:ext cx="9144000" cy="284872"/>
          </a:xfrm>
          <a:prstGeom prst="rect">
            <a:avLst/>
          </a:prstGeom>
          <a:solidFill>
            <a:srgbClr val="9D5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2112" y="2534268"/>
            <a:ext cx="7860888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সৌরজগতের মৌলিক গঠন চিত্রসহ ব্যাখ্যা করতে পারবে।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0600" y="3505200"/>
            <a:ext cx="7738016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সৌরজগতে কী কী ধরনের জ্যোতিষ্ক রয়েছে তা বলতে পারবে।</a:t>
            </a:r>
          </a:p>
        </p:txBody>
      </p:sp>
      <p:sp>
        <p:nvSpPr>
          <p:cNvPr id="17" name="Cloud 16"/>
          <p:cNvSpPr/>
          <p:nvPr/>
        </p:nvSpPr>
        <p:spPr>
          <a:xfrm>
            <a:off x="2590800" y="838200"/>
            <a:ext cx="3200400" cy="1295400"/>
          </a:xfrm>
          <a:prstGeom prst="cloud">
            <a:avLst/>
          </a:prstGeom>
          <a:solidFill>
            <a:srgbClr val="CCCC0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1800" y="914400"/>
            <a:ext cx="2590800" cy="11079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খন 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304800" y="26670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04800" y="35814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04800" y="45720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EAB6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7400" y="0"/>
            <a:ext cx="11430000" cy="7086600"/>
          </a:xfrm>
          <a:prstGeom prst="rect">
            <a:avLst/>
          </a:prstGeom>
        </p:spPr>
      </p:pic>
      <p:pic>
        <p:nvPicPr>
          <p:cNvPr id="3" name="Picture 2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2362200"/>
            <a:ext cx="1693765" cy="1599942"/>
          </a:xfrm>
          <a:prstGeom prst="rect">
            <a:avLst/>
          </a:prstGeom>
        </p:spPr>
      </p:pic>
      <p:pic>
        <p:nvPicPr>
          <p:cNvPr id="4" name="Picture 3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28600"/>
            <a:ext cx="1681966" cy="1758768"/>
          </a:xfrm>
          <a:prstGeom prst="rect">
            <a:avLst/>
          </a:prstGeom>
        </p:spPr>
      </p:pic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810000"/>
            <a:ext cx="2097108" cy="1980942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2667000"/>
            <a:ext cx="1066800" cy="1007706"/>
          </a:xfrm>
          <a:prstGeom prst="rect">
            <a:avLst/>
          </a:prstGeom>
        </p:spPr>
      </p:pic>
      <p:pic>
        <p:nvPicPr>
          <p:cNvPr id="7" name="Picture 6" descr="Untitled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838200"/>
            <a:ext cx="905463" cy="855306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3657600" y="2590800"/>
            <a:ext cx="228600" cy="304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09600" y="3352800"/>
            <a:ext cx="228600" cy="304800"/>
          </a:xfrm>
          <a:prstGeom prst="star5">
            <a:avLst/>
          </a:prstGeom>
          <a:solidFill>
            <a:schemeClr val="bg1"/>
          </a:solidFill>
          <a:ln>
            <a:noFill/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429000" y="1676400"/>
            <a:ext cx="228600" cy="304800"/>
          </a:xfrm>
          <a:prstGeom prst="star5">
            <a:avLst/>
          </a:prstGeom>
          <a:solidFill>
            <a:schemeClr val="bg1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429000" y="4191000"/>
            <a:ext cx="228600" cy="304800"/>
          </a:xfrm>
          <a:prstGeom prst="star5">
            <a:avLst/>
          </a:prstGeom>
          <a:solidFill>
            <a:schemeClr val="bg1"/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334000" y="2971800"/>
            <a:ext cx="228600" cy="304800"/>
          </a:xfrm>
          <a:prstGeom prst="star5">
            <a:avLst/>
          </a:prstGeom>
          <a:solidFill>
            <a:schemeClr val="bg1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105400" y="2209800"/>
            <a:ext cx="228600" cy="304800"/>
          </a:xfrm>
          <a:prstGeom prst="star5">
            <a:avLst/>
          </a:prstGeom>
          <a:solidFill>
            <a:schemeClr val="bg1"/>
          </a:soli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10916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-3733800" y="2514600"/>
            <a:ext cx="4343400" cy="2057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8153400" y="685800"/>
            <a:ext cx="4343400" cy="2057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3429000" y="3200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তোমরা কী  দেখতে পাচ্ছো?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7919E-6 L 1.475 0.01087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" y="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35838E-7 L 1.45416 -0.005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" y="-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82659E-7 L -1.04584 -0.03884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inkle_twinkle_little_star_by_humbleluv-d3dlld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65909"/>
            <a:ext cx="7543800" cy="5611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838200"/>
            <a:ext cx="75438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886200" y="1752600"/>
            <a:ext cx="228600" cy="2286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581400" y="3810000"/>
            <a:ext cx="228600" cy="2286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410200" y="1981200"/>
            <a:ext cx="228600" cy="2286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514600" y="2286000"/>
            <a:ext cx="228600" cy="2286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524000" y="1676400"/>
            <a:ext cx="228600" cy="2286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590800" y="3276600"/>
            <a:ext cx="228600" cy="2286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828800" y="2362200"/>
            <a:ext cx="228600" cy="2286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038600" y="2743200"/>
            <a:ext cx="228600" cy="2286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572000" y="3962400"/>
            <a:ext cx="304800" cy="3810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352800" y="2514600"/>
            <a:ext cx="228600" cy="2286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447800" y="2286000"/>
            <a:ext cx="152400" cy="2286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286000" y="1828800"/>
            <a:ext cx="152400" cy="1524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648200" y="2438400"/>
            <a:ext cx="228600" cy="2286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800600" y="1981200"/>
            <a:ext cx="152400" cy="152400"/>
          </a:xfrm>
          <a:prstGeom prst="star5">
            <a:avLst>
              <a:gd name="adj" fmla="val 730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05200" y="5867400"/>
            <a:ext cx="48768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" y="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মেয়েটি কী দেখছে? </a:t>
            </a:r>
            <a:endParaRPr 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52400" y="0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এসো, আজ আমরা রাতের আকাশ পর্যবেক্ষণ করি।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_b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458200" cy="6476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আকাশের তারাগুলো কী সব একই রকম?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তারাগুলো জ্বলজ্বল করছে সেগুলোর নিজের আলো আছে ,এগুলোকে নক্ষত্র বলে।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তারাগুলো জ্বলজ্বল করছে না সেগুলোর নিজের আলো নেই ,এগুলোকে গ্রহ বলে।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দিনের বেলা তারাগুলো কোথায় হারিয়ে যায়?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5504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685800" y="1828800"/>
            <a:ext cx="7772400" cy="5638800"/>
          </a:xfrm>
          <a:prstGeom prst="fram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Relaxed"/>
            <a:lightRig rig="freezing" dir="t"/>
          </a:scene3d>
          <a:sp3d prstMaterial="powder">
            <a:bevelT w="152400" h="50800" prst="softRound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838200" y="3505200"/>
            <a:ext cx="7315200" cy="2667000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-381000" y="3505200"/>
            <a:ext cx="2819400" cy="266700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ience_milky_wa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934200" cy="3886200"/>
          </a:xfrm>
          <a:prstGeom prst="rect">
            <a:avLst/>
          </a:prstGeom>
        </p:spPr>
      </p:pic>
      <p:pic>
        <p:nvPicPr>
          <p:cNvPr id="7" name="Picture 6" descr="science_milky_way.gif"/>
          <p:cNvPicPr>
            <a:picLocks noChangeAspect="1"/>
          </p:cNvPicPr>
          <p:nvPr/>
        </p:nvPicPr>
        <p:blipFill>
          <a:blip r:embed="rId2" cstate="print"/>
          <a:srcRect l="66990"/>
          <a:stretch>
            <a:fillRect/>
          </a:stretch>
        </p:blipFill>
        <p:spPr>
          <a:xfrm>
            <a:off x="6858000" y="0"/>
            <a:ext cx="2209800" cy="3886200"/>
          </a:xfrm>
          <a:prstGeom prst="rect">
            <a:avLst/>
          </a:prstGeom>
        </p:spPr>
      </p:pic>
      <p:sp>
        <p:nvSpPr>
          <p:cNvPr id="10" name="Trapezoid 9"/>
          <p:cNvSpPr/>
          <p:nvPr/>
        </p:nvSpPr>
        <p:spPr>
          <a:xfrm>
            <a:off x="2362200" y="3884567"/>
            <a:ext cx="2124606" cy="1905000"/>
          </a:xfrm>
          <a:prstGeom prst="trapezoid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Vertical Scroll 10"/>
          <p:cNvSpPr/>
          <p:nvPr/>
        </p:nvSpPr>
        <p:spPr>
          <a:xfrm>
            <a:off x="5867400" y="0"/>
            <a:ext cx="3276600" cy="4724400"/>
          </a:xfrm>
          <a:prstGeom prst="verticalScroll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rgbClr val="FF339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00800" y="399395"/>
            <a:ext cx="228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রাতের বেলা  খালি চোখে বা দূরবীক্ষণ যন্ত্রের সাহায্যে দেখলে অনেক আলোকবিন্দু  দেখতে পাওয়া যায়। এগুলোকে জ্যোতিষ্ক বলে। এদের মধ্যে  রয়েছে নক্ষত্র ও গ্রহ।      </a:t>
            </a:r>
            <a:r>
              <a:rPr lang="bn-BD" dirty="0" smtClean="0"/>
              <a:t> 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3505200"/>
            <a:ext cx="609600" cy="152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ENosw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62600"/>
          </a:xfrm>
        </p:spPr>
      </p:pic>
      <p:sp>
        <p:nvSpPr>
          <p:cNvPr id="7" name="Rectangle 6"/>
          <p:cNvSpPr/>
          <p:nvPr/>
        </p:nvSpPr>
        <p:spPr>
          <a:xfrm>
            <a:off x="0" y="5562600"/>
            <a:ext cx="9144000" cy="1447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5486400"/>
            <a:ext cx="9372600" cy="6397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কখনও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রাতের আকাশে উত্তর দক্ষিণে বিস্তৃত এক দীর্ঘ তারকাখচিত পথ দেখেছ? 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5562600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</a:t>
            </a:r>
            <a:r>
              <a:rPr lang="bn-BD" sz="48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প্রকৃতপক্ষে কোটি কোটি তারার সমাবেশ, একে বলে গ্যালাক্সি।</a:t>
            </a:r>
            <a:r>
              <a:rPr kumimoji="0" lang="bn-BD" sz="4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4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623</Words>
  <Application>Microsoft Office PowerPoint</Application>
  <PresentationFormat>On-screen Show (4:3)</PresentationFormat>
  <Paragraphs>131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মহাকাশে অসংখ্য গ্যালাক্সি আছে, এগুলো অনেক দূরে দূরে অবস্থিত। </vt:lpstr>
      <vt:lpstr>Slide 15</vt:lpstr>
      <vt:lpstr> পাঠ্যবইয়ের সাথে মিল কর। 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misam</dc:creator>
  <cp:lastModifiedBy>misam</cp:lastModifiedBy>
  <cp:revision>246</cp:revision>
  <dcterms:created xsi:type="dcterms:W3CDTF">2013-06-25T06:34:27Z</dcterms:created>
  <dcterms:modified xsi:type="dcterms:W3CDTF">2013-08-03T11:21:26Z</dcterms:modified>
</cp:coreProperties>
</file>